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62" r:id="rId4"/>
    <p:sldId id="267" r:id="rId5"/>
    <p:sldId id="263" r:id="rId6"/>
    <p:sldId id="264" r:id="rId7"/>
    <p:sldId id="265" r:id="rId8"/>
    <p:sldId id="266" r:id="rId9"/>
    <p:sldId id="269" r:id="rId10"/>
    <p:sldId id="268" r:id="rId11"/>
    <p:sldId id="272" r:id="rId12"/>
    <p:sldId id="271" r:id="rId13"/>
    <p:sldId id="273" r:id="rId14"/>
    <p:sldId id="274" r:id="rId15"/>
    <p:sldId id="275" r:id="rId16"/>
    <p:sldId id="258" r:id="rId17"/>
    <p:sldId id="259" r:id="rId18"/>
    <p:sldId id="260" r:id="rId19"/>
    <p:sldId id="283" r:id="rId20"/>
    <p:sldId id="2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437"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E50EB-01C2-4CA3-A758-76F713244F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FB71EF-AA3F-4708-A739-99BB246979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6F87D2-C643-4C98-91C7-6844289B8A38}"/>
              </a:ext>
            </a:extLst>
          </p:cNvPr>
          <p:cNvSpPr>
            <a:spLocks noGrp="1"/>
          </p:cNvSpPr>
          <p:nvPr>
            <p:ph type="dt" sz="half" idx="10"/>
          </p:nvPr>
        </p:nvSpPr>
        <p:spPr/>
        <p:txBody>
          <a:bodyPr/>
          <a:lstStyle/>
          <a:p>
            <a:fld id="{F42F605A-31DE-4677-AC3F-455FDB00C53A}" type="datetimeFigureOut">
              <a:rPr lang="en-US" smtClean="0"/>
              <a:t>2/5/2023</a:t>
            </a:fld>
            <a:endParaRPr lang="en-US"/>
          </a:p>
        </p:txBody>
      </p:sp>
      <p:sp>
        <p:nvSpPr>
          <p:cNvPr id="5" name="Footer Placeholder 4">
            <a:extLst>
              <a:ext uri="{FF2B5EF4-FFF2-40B4-BE49-F238E27FC236}">
                <a16:creationId xmlns:a16="http://schemas.microsoft.com/office/drawing/2014/main" id="{96AF1639-5470-473A-87B9-922083784F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69330-D273-4075-A626-92E3DBE2C9D1}"/>
              </a:ext>
            </a:extLst>
          </p:cNvPr>
          <p:cNvSpPr>
            <a:spLocks noGrp="1"/>
          </p:cNvSpPr>
          <p:nvPr>
            <p:ph type="sldNum" sz="quarter" idx="12"/>
          </p:nvPr>
        </p:nvSpPr>
        <p:spPr/>
        <p:txBody>
          <a:bodyPr/>
          <a:lstStyle/>
          <a:p>
            <a:fld id="{A5CBE448-9C61-41BC-AD01-5995BE1CA48D}" type="slidenum">
              <a:rPr lang="en-US" smtClean="0"/>
              <a:t>‹#›</a:t>
            </a:fld>
            <a:endParaRPr lang="en-US"/>
          </a:p>
        </p:txBody>
      </p:sp>
    </p:spTree>
    <p:extLst>
      <p:ext uri="{BB962C8B-B14F-4D97-AF65-F5344CB8AC3E}">
        <p14:creationId xmlns:p14="http://schemas.microsoft.com/office/powerpoint/2010/main" val="2696228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7E4AC-0091-4801-9D69-0903695340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58BEC5-690C-4A80-82A7-A61956651C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43B928-EA81-48D3-A72C-4040B522E812}"/>
              </a:ext>
            </a:extLst>
          </p:cNvPr>
          <p:cNvSpPr>
            <a:spLocks noGrp="1"/>
          </p:cNvSpPr>
          <p:nvPr>
            <p:ph type="dt" sz="half" idx="10"/>
          </p:nvPr>
        </p:nvSpPr>
        <p:spPr/>
        <p:txBody>
          <a:bodyPr/>
          <a:lstStyle/>
          <a:p>
            <a:fld id="{F42F605A-31DE-4677-AC3F-455FDB00C53A}" type="datetimeFigureOut">
              <a:rPr lang="en-US" smtClean="0"/>
              <a:t>2/5/2023</a:t>
            </a:fld>
            <a:endParaRPr lang="en-US"/>
          </a:p>
        </p:txBody>
      </p:sp>
      <p:sp>
        <p:nvSpPr>
          <p:cNvPr id="5" name="Footer Placeholder 4">
            <a:extLst>
              <a:ext uri="{FF2B5EF4-FFF2-40B4-BE49-F238E27FC236}">
                <a16:creationId xmlns:a16="http://schemas.microsoft.com/office/drawing/2014/main" id="{BB962B5B-BE3C-4BF6-95CD-66201F5AB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6668D-926E-44BB-A7AF-91B4BE69CBDA}"/>
              </a:ext>
            </a:extLst>
          </p:cNvPr>
          <p:cNvSpPr>
            <a:spLocks noGrp="1"/>
          </p:cNvSpPr>
          <p:nvPr>
            <p:ph type="sldNum" sz="quarter" idx="12"/>
          </p:nvPr>
        </p:nvSpPr>
        <p:spPr/>
        <p:txBody>
          <a:bodyPr/>
          <a:lstStyle/>
          <a:p>
            <a:fld id="{A5CBE448-9C61-41BC-AD01-5995BE1CA48D}" type="slidenum">
              <a:rPr lang="en-US" smtClean="0"/>
              <a:t>‹#›</a:t>
            </a:fld>
            <a:endParaRPr lang="en-US"/>
          </a:p>
        </p:txBody>
      </p:sp>
    </p:spTree>
    <p:extLst>
      <p:ext uri="{BB962C8B-B14F-4D97-AF65-F5344CB8AC3E}">
        <p14:creationId xmlns:p14="http://schemas.microsoft.com/office/powerpoint/2010/main" val="2271876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18F16F-5D44-4EA0-A85D-7B3235E38F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9D88D3-1B73-4EF1-AD9F-16D88D0C63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EEA949-A90A-4712-982D-B5C9DF4DFBB7}"/>
              </a:ext>
            </a:extLst>
          </p:cNvPr>
          <p:cNvSpPr>
            <a:spLocks noGrp="1"/>
          </p:cNvSpPr>
          <p:nvPr>
            <p:ph type="dt" sz="half" idx="10"/>
          </p:nvPr>
        </p:nvSpPr>
        <p:spPr/>
        <p:txBody>
          <a:bodyPr/>
          <a:lstStyle/>
          <a:p>
            <a:fld id="{F42F605A-31DE-4677-AC3F-455FDB00C53A}" type="datetimeFigureOut">
              <a:rPr lang="en-US" smtClean="0"/>
              <a:t>2/5/2023</a:t>
            </a:fld>
            <a:endParaRPr lang="en-US"/>
          </a:p>
        </p:txBody>
      </p:sp>
      <p:sp>
        <p:nvSpPr>
          <p:cNvPr id="5" name="Footer Placeholder 4">
            <a:extLst>
              <a:ext uri="{FF2B5EF4-FFF2-40B4-BE49-F238E27FC236}">
                <a16:creationId xmlns:a16="http://schemas.microsoft.com/office/drawing/2014/main" id="{40B90BB6-625A-4E50-8A63-EFC39026F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C82856-353C-48A3-991C-95F6044FA92C}"/>
              </a:ext>
            </a:extLst>
          </p:cNvPr>
          <p:cNvSpPr>
            <a:spLocks noGrp="1"/>
          </p:cNvSpPr>
          <p:nvPr>
            <p:ph type="sldNum" sz="quarter" idx="12"/>
          </p:nvPr>
        </p:nvSpPr>
        <p:spPr/>
        <p:txBody>
          <a:bodyPr/>
          <a:lstStyle/>
          <a:p>
            <a:fld id="{A5CBE448-9C61-41BC-AD01-5995BE1CA48D}" type="slidenum">
              <a:rPr lang="en-US" smtClean="0"/>
              <a:t>‹#›</a:t>
            </a:fld>
            <a:endParaRPr lang="en-US"/>
          </a:p>
        </p:txBody>
      </p:sp>
    </p:spTree>
    <p:extLst>
      <p:ext uri="{BB962C8B-B14F-4D97-AF65-F5344CB8AC3E}">
        <p14:creationId xmlns:p14="http://schemas.microsoft.com/office/powerpoint/2010/main" val="3929031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29438-4A45-4D47-8D39-55FF26319A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8AC82A0-8E01-4903-B33F-E7F700CD3C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79FD385-6671-4263-A404-063A96650F05}"/>
              </a:ext>
            </a:extLst>
          </p:cNvPr>
          <p:cNvSpPr>
            <a:spLocks noGrp="1"/>
          </p:cNvSpPr>
          <p:nvPr>
            <p:ph type="dt" sz="half" idx="10"/>
          </p:nvPr>
        </p:nvSpPr>
        <p:spPr/>
        <p:txBody>
          <a:bodyPr/>
          <a:lstStyle/>
          <a:p>
            <a:fld id="{2DF84D8F-51A8-4C3E-8673-4E2C631DD6CE}" type="datetimeFigureOut">
              <a:rPr lang="en-IN" smtClean="0"/>
              <a:t>05-02-2023</a:t>
            </a:fld>
            <a:endParaRPr lang="en-IN"/>
          </a:p>
        </p:txBody>
      </p:sp>
      <p:sp>
        <p:nvSpPr>
          <p:cNvPr id="5" name="Footer Placeholder 4">
            <a:extLst>
              <a:ext uri="{FF2B5EF4-FFF2-40B4-BE49-F238E27FC236}">
                <a16:creationId xmlns:a16="http://schemas.microsoft.com/office/drawing/2014/main" id="{FC850AE2-7166-4832-B977-7019B5F16E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42A985-02BF-4E7D-AE35-9ABBBA8B9DD7}"/>
              </a:ext>
            </a:extLst>
          </p:cNvPr>
          <p:cNvSpPr>
            <a:spLocks noGrp="1"/>
          </p:cNvSpPr>
          <p:nvPr>
            <p:ph type="sldNum" sz="quarter" idx="12"/>
          </p:nvPr>
        </p:nvSpPr>
        <p:spPr/>
        <p:txBody>
          <a:bodyPr/>
          <a:lstStyle/>
          <a:p>
            <a:fld id="{0D004DEF-88FA-4895-9978-513CC97BF6E3}" type="slidenum">
              <a:rPr lang="en-IN" smtClean="0"/>
              <a:t>‹#›</a:t>
            </a:fld>
            <a:endParaRPr lang="en-IN"/>
          </a:p>
        </p:txBody>
      </p:sp>
    </p:spTree>
    <p:extLst>
      <p:ext uri="{BB962C8B-B14F-4D97-AF65-F5344CB8AC3E}">
        <p14:creationId xmlns:p14="http://schemas.microsoft.com/office/powerpoint/2010/main" val="575132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523FB-DA58-4167-B70D-8520070C53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5A6DBF-BA2A-43DF-85CF-1A745B150E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8879ED-5441-4662-AEDA-640EB149DB06}"/>
              </a:ext>
            </a:extLst>
          </p:cNvPr>
          <p:cNvSpPr>
            <a:spLocks noGrp="1"/>
          </p:cNvSpPr>
          <p:nvPr>
            <p:ph type="dt" sz="half" idx="10"/>
          </p:nvPr>
        </p:nvSpPr>
        <p:spPr/>
        <p:txBody>
          <a:bodyPr/>
          <a:lstStyle/>
          <a:p>
            <a:fld id="{2DF84D8F-51A8-4C3E-8673-4E2C631DD6CE}" type="datetimeFigureOut">
              <a:rPr lang="en-IN" smtClean="0"/>
              <a:t>05-02-2023</a:t>
            </a:fld>
            <a:endParaRPr lang="en-IN"/>
          </a:p>
        </p:txBody>
      </p:sp>
      <p:sp>
        <p:nvSpPr>
          <p:cNvPr id="5" name="Footer Placeholder 4">
            <a:extLst>
              <a:ext uri="{FF2B5EF4-FFF2-40B4-BE49-F238E27FC236}">
                <a16:creationId xmlns:a16="http://schemas.microsoft.com/office/drawing/2014/main" id="{DC54F416-1914-4995-B63C-081C7A2F1E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ED21BF-9EDC-4765-B365-1794EA085D5E}"/>
              </a:ext>
            </a:extLst>
          </p:cNvPr>
          <p:cNvSpPr>
            <a:spLocks noGrp="1"/>
          </p:cNvSpPr>
          <p:nvPr>
            <p:ph type="sldNum" sz="quarter" idx="12"/>
          </p:nvPr>
        </p:nvSpPr>
        <p:spPr/>
        <p:txBody>
          <a:bodyPr/>
          <a:lstStyle/>
          <a:p>
            <a:fld id="{0D004DEF-88FA-4895-9978-513CC97BF6E3}" type="slidenum">
              <a:rPr lang="en-IN" smtClean="0"/>
              <a:t>‹#›</a:t>
            </a:fld>
            <a:endParaRPr lang="en-IN"/>
          </a:p>
        </p:txBody>
      </p:sp>
    </p:spTree>
    <p:extLst>
      <p:ext uri="{BB962C8B-B14F-4D97-AF65-F5344CB8AC3E}">
        <p14:creationId xmlns:p14="http://schemas.microsoft.com/office/powerpoint/2010/main" val="1462760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AFA44-37EA-45F1-9F3E-65D6EADAF4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658F25D-A74A-41A5-857F-35AB1F6725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A8A387-3E75-42DC-A846-B4EF7BEA0A4F}"/>
              </a:ext>
            </a:extLst>
          </p:cNvPr>
          <p:cNvSpPr>
            <a:spLocks noGrp="1"/>
          </p:cNvSpPr>
          <p:nvPr>
            <p:ph type="dt" sz="half" idx="10"/>
          </p:nvPr>
        </p:nvSpPr>
        <p:spPr/>
        <p:txBody>
          <a:bodyPr/>
          <a:lstStyle/>
          <a:p>
            <a:fld id="{2DF84D8F-51A8-4C3E-8673-4E2C631DD6CE}" type="datetimeFigureOut">
              <a:rPr lang="en-IN" smtClean="0"/>
              <a:t>05-02-2023</a:t>
            </a:fld>
            <a:endParaRPr lang="en-IN"/>
          </a:p>
        </p:txBody>
      </p:sp>
      <p:sp>
        <p:nvSpPr>
          <p:cNvPr id="5" name="Footer Placeholder 4">
            <a:extLst>
              <a:ext uri="{FF2B5EF4-FFF2-40B4-BE49-F238E27FC236}">
                <a16:creationId xmlns:a16="http://schemas.microsoft.com/office/drawing/2014/main" id="{999E9822-398F-4A83-A74A-7F10755DEA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4F0B5C-03C0-4094-B5CB-C8EB8E17002F}"/>
              </a:ext>
            </a:extLst>
          </p:cNvPr>
          <p:cNvSpPr>
            <a:spLocks noGrp="1"/>
          </p:cNvSpPr>
          <p:nvPr>
            <p:ph type="sldNum" sz="quarter" idx="12"/>
          </p:nvPr>
        </p:nvSpPr>
        <p:spPr/>
        <p:txBody>
          <a:bodyPr/>
          <a:lstStyle/>
          <a:p>
            <a:fld id="{0D004DEF-88FA-4895-9978-513CC97BF6E3}" type="slidenum">
              <a:rPr lang="en-IN" smtClean="0"/>
              <a:t>‹#›</a:t>
            </a:fld>
            <a:endParaRPr lang="en-IN"/>
          </a:p>
        </p:txBody>
      </p:sp>
    </p:spTree>
    <p:extLst>
      <p:ext uri="{BB962C8B-B14F-4D97-AF65-F5344CB8AC3E}">
        <p14:creationId xmlns:p14="http://schemas.microsoft.com/office/powerpoint/2010/main" val="18351412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F68D-AD57-40FC-B266-C12B0698FFC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E6AF5E-28E0-4EDC-88DB-6B514C96BB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ACE3D3B-934A-45F2-9C7A-4A1720058E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C3F4918-1FDA-49E0-9267-8436DA356418}"/>
              </a:ext>
            </a:extLst>
          </p:cNvPr>
          <p:cNvSpPr>
            <a:spLocks noGrp="1"/>
          </p:cNvSpPr>
          <p:nvPr>
            <p:ph type="dt" sz="half" idx="10"/>
          </p:nvPr>
        </p:nvSpPr>
        <p:spPr/>
        <p:txBody>
          <a:bodyPr/>
          <a:lstStyle/>
          <a:p>
            <a:fld id="{2DF84D8F-51A8-4C3E-8673-4E2C631DD6CE}" type="datetimeFigureOut">
              <a:rPr lang="en-IN" smtClean="0"/>
              <a:t>05-02-2023</a:t>
            </a:fld>
            <a:endParaRPr lang="en-IN"/>
          </a:p>
        </p:txBody>
      </p:sp>
      <p:sp>
        <p:nvSpPr>
          <p:cNvPr id="6" name="Footer Placeholder 5">
            <a:extLst>
              <a:ext uri="{FF2B5EF4-FFF2-40B4-BE49-F238E27FC236}">
                <a16:creationId xmlns:a16="http://schemas.microsoft.com/office/drawing/2014/main" id="{4D3B9AA3-FFE5-44D1-BD87-44026CF58E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76568D5-73BF-4672-B2C2-3964DBB97EBB}"/>
              </a:ext>
            </a:extLst>
          </p:cNvPr>
          <p:cNvSpPr>
            <a:spLocks noGrp="1"/>
          </p:cNvSpPr>
          <p:nvPr>
            <p:ph type="sldNum" sz="quarter" idx="12"/>
          </p:nvPr>
        </p:nvSpPr>
        <p:spPr/>
        <p:txBody>
          <a:bodyPr/>
          <a:lstStyle/>
          <a:p>
            <a:fld id="{0D004DEF-88FA-4895-9978-513CC97BF6E3}" type="slidenum">
              <a:rPr lang="en-IN" smtClean="0"/>
              <a:t>‹#›</a:t>
            </a:fld>
            <a:endParaRPr lang="en-IN"/>
          </a:p>
        </p:txBody>
      </p:sp>
    </p:spTree>
    <p:extLst>
      <p:ext uri="{BB962C8B-B14F-4D97-AF65-F5344CB8AC3E}">
        <p14:creationId xmlns:p14="http://schemas.microsoft.com/office/powerpoint/2010/main" val="2756346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5337A-4097-4D09-A685-3F4402D0298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D35035-5E3C-44D0-885D-7CE9367CDD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470AE7-BAD6-4E57-82FB-E682FD6F31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F8B7C81-D9C8-419F-8369-400EE3C001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DD4652-0D52-4CB3-A4B2-C0DC4564C5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7932FC4-20B5-4A1B-943A-C1329FBC5C27}"/>
              </a:ext>
            </a:extLst>
          </p:cNvPr>
          <p:cNvSpPr>
            <a:spLocks noGrp="1"/>
          </p:cNvSpPr>
          <p:nvPr>
            <p:ph type="dt" sz="half" idx="10"/>
          </p:nvPr>
        </p:nvSpPr>
        <p:spPr/>
        <p:txBody>
          <a:bodyPr/>
          <a:lstStyle/>
          <a:p>
            <a:fld id="{2DF84D8F-51A8-4C3E-8673-4E2C631DD6CE}" type="datetimeFigureOut">
              <a:rPr lang="en-IN" smtClean="0"/>
              <a:t>05-02-2023</a:t>
            </a:fld>
            <a:endParaRPr lang="en-IN"/>
          </a:p>
        </p:txBody>
      </p:sp>
      <p:sp>
        <p:nvSpPr>
          <p:cNvPr id="8" name="Footer Placeholder 7">
            <a:extLst>
              <a:ext uri="{FF2B5EF4-FFF2-40B4-BE49-F238E27FC236}">
                <a16:creationId xmlns:a16="http://schemas.microsoft.com/office/drawing/2014/main" id="{8A70F52A-2BA3-4A9C-BBD8-7B102E42AC5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59F8B10-DBF4-418D-98D0-80E8FB887FFD}"/>
              </a:ext>
            </a:extLst>
          </p:cNvPr>
          <p:cNvSpPr>
            <a:spLocks noGrp="1"/>
          </p:cNvSpPr>
          <p:nvPr>
            <p:ph type="sldNum" sz="quarter" idx="12"/>
          </p:nvPr>
        </p:nvSpPr>
        <p:spPr/>
        <p:txBody>
          <a:bodyPr/>
          <a:lstStyle/>
          <a:p>
            <a:fld id="{0D004DEF-88FA-4895-9978-513CC97BF6E3}" type="slidenum">
              <a:rPr lang="en-IN" smtClean="0"/>
              <a:t>‹#›</a:t>
            </a:fld>
            <a:endParaRPr lang="en-IN"/>
          </a:p>
        </p:txBody>
      </p:sp>
    </p:spTree>
    <p:extLst>
      <p:ext uri="{BB962C8B-B14F-4D97-AF65-F5344CB8AC3E}">
        <p14:creationId xmlns:p14="http://schemas.microsoft.com/office/powerpoint/2010/main" val="2447802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FB328-B33A-41F9-9115-0549B4F068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631051E-3E35-4DB8-A049-333F07C7BAB0}"/>
              </a:ext>
            </a:extLst>
          </p:cNvPr>
          <p:cNvSpPr>
            <a:spLocks noGrp="1"/>
          </p:cNvSpPr>
          <p:nvPr>
            <p:ph type="dt" sz="half" idx="10"/>
          </p:nvPr>
        </p:nvSpPr>
        <p:spPr/>
        <p:txBody>
          <a:bodyPr/>
          <a:lstStyle/>
          <a:p>
            <a:fld id="{2DF84D8F-51A8-4C3E-8673-4E2C631DD6CE}" type="datetimeFigureOut">
              <a:rPr lang="en-IN" smtClean="0"/>
              <a:t>05-02-2023</a:t>
            </a:fld>
            <a:endParaRPr lang="en-IN"/>
          </a:p>
        </p:txBody>
      </p:sp>
      <p:sp>
        <p:nvSpPr>
          <p:cNvPr id="4" name="Footer Placeholder 3">
            <a:extLst>
              <a:ext uri="{FF2B5EF4-FFF2-40B4-BE49-F238E27FC236}">
                <a16:creationId xmlns:a16="http://schemas.microsoft.com/office/drawing/2014/main" id="{C6FDA8FF-CC3E-4D61-ACD8-FAB89FC7B46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01F67A4-147E-4FEE-A02C-D6F876037C78}"/>
              </a:ext>
            </a:extLst>
          </p:cNvPr>
          <p:cNvSpPr>
            <a:spLocks noGrp="1"/>
          </p:cNvSpPr>
          <p:nvPr>
            <p:ph type="sldNum" sz="quarter" idx="12"/>
          </p:nvPr>
        </p:nvSpPr>
        <p:spPr/>
        <p:txBody>
          <a:bodyPr/>
          <a:lstStyle/>
          <a:p>
            <a:fld id="{0D004DEF-88FA-4895-9978-513CC97BF6E3}" type="slidenum">
              <a:rPr lang="en-IN" smtClean="0"/>
              <a:t>‹#›</a:t>
            </a:fld>
            <a:endParaRPr lang="en-IN"/>
          </a:p>
        </p:txBody>
      </p:sp>
    </p:spTree>
    <p:extLst>
      <p:ext uri="{BB962C8B-B14F-4D97-AF65-F5344CB8AC3E}">
        <p14:creationId xmlns:p14="http://schemas.microsoft.com/office/powerpoint/2010/main" val="578371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DF6B4A-F0F8-4DB1-9B48-BC845B4CE192}"/>
              </a:ext>
            </a:extLst>
          </p:cNvPr>
          <p:cNvSpPr>
            <a:spLocks noGrp="1"/>
          </p:cNvSpPr>
          <p:nvPr>
            <p:ph type="dt" sz="half" idx="10"/>
          </p:nvPr>
        </p:nvSpPr>
        <p:spPr/>
        <p:txBody>
          <a:bodyPr/>
          <a:lstStyle/>
          <a:p>
            <a:fld id="{2DF84D8F-51A8-4C3E-8673-4E2C631DD6CE}" type="datetimeFigureOut">
              <a:rPr lang="en-IN" smtClean="0"/>
              <a:t>05-02-2023</a:t>
            </a:fld>
            <a:endParaRPr lang="en-IN"/>
          </a:p>
        </p:txBody>
      </p:sp>
      <p:sp>
        <p:nvSpPr>
          <p:cNvPr id="3" name="Footer Placeholder 2">
            <a:extLst>
              <a:ext uri="{FF2B5EF4-FFF2-40B4-BE49-F238E27FC236}">
                <a16:creationId xmlns:a16="http://schemas.microsoft.com/office/drawing/2014/main" id="{EDF00A5F-E7BD-4795-AE1D-35B479CC43A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F893970-785C-44DD-8573-5DE1ED537073}"/>
              </a:ext>
            </a:extLst>
          </p:cNvPr>
          <p:cNvSpPr>
            <a:spLocks noGrp="1"/>
          </p:cNvSpPr>
          <p:nvPr>
            <p:ph type="sldNum" sz="quarter" idx="12"/>
          </p:nvPr>
        </p:nvSpPr>
        <p:spPr/>
        <p:txBody>
          <a:bodyPr/>
          <a:lstStyle/>
          <a:p>
            <a:fld id="{0D004DEF-88FA-4895-9978-513CC97BF6E3}" type="slidenum">
              <a:rPr lang="en-IN" smtClean="0"/>
              <a:t>‹#›</a:t>
            </a:fld>
            <a:endParaRPr lang="en-IN"/>
          </a:p>
        </p:txBody>
      </p:sp>
    </p:spTree>
    <p:extLst>
      <p:ext uri="{BB962C8B-B14F-4D97-AF65-F5344CB8AC3E}">
        <p14:creationId xmlns:p14="http://schemas.microsoft.com/office/powerpoint/2010/main" val="7463519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8E23-7932-427F-826A-F3AD58A486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99D5837-603E-402C-BB75-1E47F9C5EB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EDD4E0A-D8C7-4A36-8BF9-44401E8633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1C72E-CC81-4A68-86F3-219AF0126728}"/>
              </a:ext>
            </a:extLst>
          </p:cNvPr>
          <p:cNvSpPr>
            <a:spLocks noGrp="1"/>
          </p:cNvSpPr>
          <p:nvPr>
            <p:ph type="dt" sz="half" idx="10"/>
          </p:nvPr>
        </p:nvSpPr>
        <p:spPr/>
        <p:txBody>
          <a:bodyPr/>
          <a:lstStyle/>
          <a:p>
            <a:fld id="{2DF84D8F-51A8-4C3E-8673-4E2C631DD6CE}" type="datetimeFigureOut">
              <a:rPr lang="en-IN" smtClean="0"/>
              <a:t>05-02-2023</a:t>
            </a:fld>
            <a:endParaRPr lang="en-IN"/>
          </a:p>
        </p:txBody>
      </p:sp>
      <p:sp>
        <p:nvSpPr>
          <p:cNvPr id="6" name="Footer Placeholder 5">
            <a:extLst>
              <a:ext uri="{FF2B5EF4-FFF2-40B4-BE49-F238E27FC236}">
                <a16:creationId xmlns:a16="http://schemas.microsoft.com/office/drawing/2014/main" id="{C2F61E4E-C67B-4841-920F-23DEE7B59A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753A55-1202-4F83-BC98-A9A5E9705984}"/>
              </a:ext>
            </a:extLst>
          </p:cNvPr>
          <p:cNvSpPr>
            <a:spLocks noGrp="1"/>
          </p:cNvSpPr>
          <p:nvPr>
            <p:ph type="sldNum" sz="quarter" idx="12"/>
          </p:nvPr>
        </p:nvSpPr>
        <p:spPr/>
        <p:txBody>
          <a:bodyPr/>
          <a:lstStyle/>
          <a:p>
            <a:fld id="{0D004DEF-88FA-4895-9978-513CC97BF6E3}" type="slidenum">
              <a:rPr lang="en-IN" smtClean="0"/>
              <a:t>‹#›</a:t>
            </a:fld>
            <a:endParaRPr lang="en-IN"/>
          </a:p>
        </p:txBody>
      </p:sp>
    </p:spTree>
    <p:extLst>
      <p:ext uri="{BB962C8B-B14F-4D97-AF65-F5344CB8AC3E}">
        <p14:creationId xmlns:p14="http://schemas.microsoft.com/office/powerpoint/2010/main" val="335669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2953-350B-42D5-A88B-7ABD14881C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CEE3F6-7D85-4BF0-8F2A-EA4FAAB453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C4839A-0055-4C88-BEE2-109C5233B204}"/>
              </a:ext>
            </a:extLst>
          </p:cNvPr>
          <p:cNvSpPr>
            <a:spLocks noGrp="1"/>
          </p:cNvSpPr>
          <p:nvPr>
            <p:ph type="dt" sz="half" idx="10"/>
          </p:nvPr>
        </p:nvSpPr>
        <p:spPr/>
        <p:txBody>
          <a:bodyPr/>
          <a:lstStyle/>
          <a:p>
            <a:fld id="{F42F605A-31DE-4677-AC3F-455FDB00C53A}" type="datetimeFigureOut">
              <a:rPr lang="en-US" smtClean="0"/>
              <a:t>2/5/2023</a:t>
            </a:fld>
            <a:endParaRPr lang="en-US"/>
          </a:p>
        </p:txBody>
      </p:sp>
      <p:sp>
        <p:nvSpPr>
          <p:cNvPr id="5" name="Footer Placeholder 4">
            <a:extLst>
              <a:ext uri="{FF2B5EF4-FFF2-40B4-BE49-F238E27FC236}">
                <a16:creationId xmlns:a16="http://schemas.microsoft.com/office/drawing/2014/main" id="{C44C414B-9626-4D19-9E72-F2EDEC9A6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3F8FD-1C13-46D6-86EC-C7E539AA4DD4}"/>
              </a:ext>
            </a:extLst>
          </p:cNvPr>
          <p:cNvSpPr>
            <a:spLocks noGrp="1"/>
          </p:cNvSpPr>
          <p:nvPr>
            <p:ph type="sldNum" sz="quarter" idx="12"/>
          </p:nvPr>
        </p:nvSpPr>
        <p:spPr/>
        <p:txBody>
          <a:bodyPr/>
          <a:lstStyle/>
          <a:p>
            <a:fld id="{A5CBE448-9C61-41BC-AD01-5995BE1CA48D}" type="slidenum">
              <a:rPr lang="en-US" smtClean="0"/>
              <a:t>‹#›</a:t>
            </a:fld>
            <a:endParaRPr lang="en-US"/>
          </a:p>
        </p:txBody>
      </p:sp>
    </p:spTree>
    <p:extLst>
      <p:ext uri="{BB962C8B-B14F-4D97-AF65-F5344CB8AC3E}">
        <p14:creationId xmlns:p14="http://schemas.microsoft.com/office/powerpoint/2010/main" val="4056201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4E32-35F7-4AAA-A045-CABBA9FA45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97BFFF6-0C9E-4446-9F6D-25B8DAB775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5F8BE6C-C2A4-481F-AFD1-61ED76353A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6656AB-FD7E-4DFC-B44E-F9A7D1F05EF2}"/>
              </a:ext>
            </a:extLst>
          </p:cNvPr>
          <p:cNvSpPr>
            <a:spLocks noGrp="1"/>
          </p:cNvSpPr>
          <p:nvPr>
            <p:ph type="dt" sz="half" idx="10"/>
          </p:nvPr>
        </p:nvSpPr>
        <p:spPr/>
        <p:txBody>
          <a:bodyPr/>
          <a:lstStyle/>
          <a:p>
            <a:fld id="{2DF84D8F-51A8-4C3E-8673-4E2C631DD6CE}" type="datetimeFigureOut">
              <a:rPr lang="en-IN" smtClean="0"/>
              <a:t>05-02-2023</a:t>
            </a:fld>
            <a:endParaRPr lang="en-IN"/>
          </a:p>
        </p:txBody>
      </p:sp>
      <p:sp>
        <p:nvSpPr>
          <p:cNvPr id="6" name="Footer Placeholder 5">
            <a:extLst>
              <a:ext uri="{FF2B5EF4-FFF2-40B4-BE49-F238E27FC236}">
                <a16:creationId xmlns:a16="http://schemas.microsoft.com/office/drawing/2014/main" id="{389BF648-8370-40BA-8151-BEEF50712E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DFD3D8-F787-4BA6-A6F5-9287C0158E12}"/>
              </a:ext>
            </a:extLst>
          </p:cNvPr>
          <p:cNvSpPr>
            <a:spLocks noGrp="1"/>
          </p:cNvSpPr>
          <p:nvPr>
            <p:ph type="sldNum" sz="quarter" idx="12"/>
          </p:nvPr>
        </p:nvSpPr>
        <p:spPr/>
        <p:txBody>
          <a:bodyPr/>
          <a:lstStyle/>
          <a:p>
            <a:fld id="{0D004DEF-88FA-4895-9978-513CC97BF6E3}" type="slidenum">
              <a:rPr lang="en-IN" smtClean="0"/>
              <a:t>‹#›</a:t>
            </a:fld>
            <a:endParaRPr lang="en-IN"/>
          </a:p>
        </p:txBody>
      </p:sp>
    </p:spTree>
    <p:extLst>
      <p:ext uri="{BB962C8B-B14F-4D97-AF65-F5344CB8AC3E}">
        <p14:creationId xmlns:p14="http://schemas.microsoft.com/office/powerpoint/2010/main" val="21710605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BCC6-BAE6-44DB-9F0F-18FEDC5AB0A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1B8552-0609-480D-985A-0F58D8375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9AF3AC-EF0E-4BA4-9274-FA161FE34161}"/>
              </a:ext>
            </a:extLst>
          </p:cNvPr>
          <p:cNvSpPr>
            <a:spLocks noGrp="1"/>
          </p:cNvSpPr>
          <p:nvPr>
            <p:ph type="dt" sz="half" idx="10"/>
          </p:nvPr>
        </p:nvSpPr>
        <p:spPr/>
        <p:txBody>
          <a:bodyPr/>
          <a:lstStyle/>
          <a:p>
            <a:fld id="{2DF84D8F-51A8-4C3E-8673-4E2C631DD6CE}" type="datetimeFigureOut">
              <a:rPr lang="en-IN" smtClean="0"/>
              <a:t>05-02-2023</a:t>
            </a:fld>
            <a:endParaRPr lang="en-IN"/>
          </a:p>
        </p:txBody>
      </p:sp>
      <p:sp>
        <p:nvSpPr>
          <p:cNvPr id="5" name="Footer Placeholder 4">
            <a:extLst>
              <a:ext uri="{FF2B5EF4-FFF2-40B4-BE49-F238E27FC236}">
                <a16:creationId xmlns:a16="http://schemas.microsoft.com/office/drawing/2014/main" id="{1EB7331E-A4F0-40AB-93D3-656F66D817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5E66D5-8E5C-4F26-AA19-9A50AB4F3EE0}"/>
              </a:ext>
            </a:extLst>
          </p:cNvPr>
          <p:cNvSpPr>
            <a:spLocks noGrp="1"/>
          </p:cNvSpPr>
          <p:nvPr>
            <p:ph type="sldNum" sz="quarter" idx="12"/>
          </p:nvPr>
        </p:nvSpPr>
        <p:spPr/>
        <p:txBody>
          <a:bodyPr/>
          <a:lstStyle/>
          <a:p>
            <a:fld id="{0D004DEF-88FA-4895-9978-513CC97BF6E3}" type="slidenum">
              <a:rPr lang="en-IN" smtClean="0"/>
              <a:t>‹#›</a:t>
            </a:fld>
            <a:endParaRPr lang="en-IN"/>
          </a:p>
        </p:txBody>
      </p:sp>
    </p:spTree>
    <p:extLst>
      <p:ext uri="{BB962C8B-B14F-4D97-AF65-F5344CB8AC3E}">
        <p14:creationId xmlns:p14="http://schemas.microsoft.com/office/powerpoint/2010/main" val="3224731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10B3F-CEA6-438E-92C9-E9E2F0F959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8FC8F82-1F6B-44EC-A1B4-F36A40E204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6BFAA8-254D-4D32-99C4-A9AFD2B4080A}"/>
              </a:ext>
            </a:extLst>
          </p:cNvPr>
          <p:cNvSpPr>
            <a:spLocks noGrp="1"/>
          </p:cNvSpPr>
          <p:nvPr>
            <p:ph type="dt" sz="half" idx="10"/>
          </p:nvPr>
        </p:nvSpPr>
        <p:spPr/>
        <p:txBody>
          <a:bodyPr/>
          <a:lstStyle/>
          <a:p>
            <a:fld id="{2DF84D8F-51A8-4C3E-8673-4E2C631DD6CE}" type="datetimeFigureOut">
              <a:rPr lang="en-IN" smtClean="0"/>
              <a:t>05-02-2023</a:t>
            </a:fld>
            <a:endParaRPr lang="en-IN"/>
          </a:p>
        </p:txBody>
      </p:sp>
      <p:sp>
        <p:nvSpPr>
          <p:cNvPr id="5" name="Footer Placeholder 4">
            <a:extLst>
              <a:ext uri="{FF2B5EF4-FFF2-40B4-BE49-F238E27FC236}">
                <a16:creationId xmlns:a16="http://schemas.microsoft.com/office/drawing/2014/main" id="{9D0372FC-C306-404E-BBDB-49097EBF55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FF3D0E-68FE-4DAF-85F6-87A0C853EFA5}"/>
              </a:ext>
            </a:extLst>
          </p:cNvPr>
          <p:cNvSpPr>
            <a:spLocks noGrp="1"/>
          </p:cNvSpPr>
          <p:nvPr>
            <p:ph type="sldNum" sz="quarter" idx="12"/>
          </p:nvPr>
        </p:nvSpPr>
        <p:spPr/>
        <p:txBody>
          <a:bodyPr/>
          <a:lstStyle/>
          <a:p>
            <a:fld id="{0D004DEF-88FA-4895-9978-513CC97BF6E3}" type="slidenum">
              <a:rPr lang="en-IN" smtClean="0"/>
              <a:t>‹#›</a:t>
            </a:fld>
            <a:endParaRPr lang="en-IN"/>
          </a:p>
        </p:txBody>
      </p:sp>
    </p:spTree>
    <p:extLst>
      <p:ext uri="{BB962C8B-B14F-4D97-AF65-F5344CB8AC3E}">
        <p14:creationId xmlns:p14="http://schemas.microsoft.com/office/powerpoint/2010/main" val="2485695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58967-5DF8-4A4F-838B-E9B9A81BEF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30C276-E880-4174-87AC-AEF90461E6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D38BCE-C7E8-4615-A6EA-FF710AAF8BA4}"/>
              </a:ext>
            </a:extLst>
          </p:cNvPr>
          <p:cNvSpPr>
            <a:spLocks noGrp="1"/>
          </p:cNvSpPr>
          <p:nvPr>
            <p:ph type="dt" sz="half" idx="10"/>
          </p:nvPr>
        </p:nvSpPr>
        <p:spPr/>
        <p:txBody>
          <a:bodyPr/>
          <a:lstStyle/>
          <a:p>
            <a:fld id="{F42F605A-31DE-4677-AC3F-455FDB00C53A}" type="datetimeFigureOut">
              <a:rPr lang="en-US" smtClean="0"/>
              <a:t>2/5/2023</a:t>
            </a:fld>
            <a:endParaRPr lang="en-US"/>
          </a:p>
        </p:txBody>
      </p:sp>
      <p:sp>
        <p:nvSpPr>
          <p:cNvPr id="5" name="Footer Placeholder 4">
            <a:extLst>
              <a:ext uri="{FF2B5EF4-FFF2-40B4-BE49-F238E27FC236}">
                <a16:creationId xmlns:a16="http://schemas.microsoft.com/office/drawing/2014/main" id="{A291BE49-3F9E-46D8-95FF-54DBF11977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B2B94F-8D94-4CF5-B83D-7C0422E87F51}"/>
              </a:ext>
            </a:extLst>
          </p:cNvPr>
          <p:cNvSpPr>
            <a:spLocks noGrp="1"/>
          </p:cNvSpPr>
          <p:nvPr>
            <p:ph type="sldNum" sz="quarter" idx="12"/>
          </p:nvPr>
        </p:nvSpPr>
        <p:spPr/>
        <p:txBody>
          <a:bodyPr/>
          <a:lstStyle/>
          <a:p>
            <a:fld id="{A5CBE448-9C61-41BC-AD01-5995BE1CA48D}" type="slidenum">
              <a:rPr lang="en-US" smtClean="0"/>
              <a:t>‹#›</a:t>
            </a:fld>
            <a:endParaRPr lang="en-US"/>
          </a:p>
        </p:txBody>
      </p:sp>
    </p:spTree>
    <p:extLst>
      <p:ext uri="{BB962C8B-B14F-4D97-AF65-F5344CB8AC3E}">
        <p14:creationId xmlns:p14="http://schemas.microsoft.com/office/powerpoint/2010/main" val="3050049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7B2E1-E57C-4BA7-B38E-50CB79A7BC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3D45BA-8E7F-4710-9450-EFA2BC50ED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0280E8-6187-4B1A-AA16-95F860B0E1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989ED3-93E5-40E9-A12B-0E133F994C6D}"/>
              </a:ext>
            </a:extLst>
          </p:cNvPr>
          <p:cNvSpPr>
            <a:spLocks noGrp="1"/>
          </p:cNvSpPr>
          <p:nvPr>
            <p:ph type="dt" sz="half" idx="10"/>
          </p:nvPr>
        </p:nvSpPr>
        <p:spPr/>
        <p:txBody>
          <a:bodyPr/>
          <a:lstStyle/>
          <a:p>
            <a:fld id="{F42F605A-31DE-4677-AC3F-455FDB00C53A}" type="datetimeFigureOut">
              <a:rPr lang="en-US" smtClean="0"/>
              <a:t>2/5/2023</a:t>
            </a:fld>
            <a:endParaRPr lang="en-US"/>
          </a:p>
        </p:txBody>
      </p:sp>
      <p:sp>
        <p:nvSpPr>
          <p:cNvPr id="6" name="Footer Placeholder 5">
            <a:extLst>
              <a:ext uri="{FF2B5EF4-FFF2-40B4-BE49-F238E27FC236}">
                <a16:creationId xmlns:a16="http://schemas.microsoft.com/office/drawing/2014/main" id="{66312073-450A-4160-AACF-A25FB8968E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577568-007B-455B-9E98-418406A0917A}"/>
              </a:ext>
            </a:extLst>
          </p:cNvPr>
          <p:cNvSpPr>
            <a:spLocks noGrp="1"/>
          </p:cNvSpPr>
          <p:nvPr>
            <p:ph type="sldNum" sz="quarter" idx="12"/>
          </p:nvPr>
        </p:nvSpPr>
        <p:spPr/>
        <p:txBody>
          <a:bodyPr/>
          <a:lstStyle/>
          <a:p>
            <a:fld id="{A5CBE448-9C61-41BC-AD01-5995BE1CA48D}" type="slidenum">
              <a:rPr lang="en-US" smtClean="0"/>
              <a:t>‹#›</a:t>
            </a:fld>
            <a:endParaRPr lang="en-US"/>
          </a:p>
        </p:txBody>
      </p:sp>
    </p:spTree>
    <p:extLst>
      <p:ext uri="{BB962C8B-B14F-4D97-AF65-F5344CB8AC3E}">
        <p14:creationId xmlns:p14="http://schemas.microsoft.com/office/powerpoint/2010/main" val="2283183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1543C-45F5-4BB8-923D-17FA65BE94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28FAE8-6F5A-4EAA-B31A-8A41ECA5EE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DAFD7B-21C5-42D4-AF5B-9E8883CE35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05C8B3-A61E-4D51-83B5-389DD71319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0FD3DA-CD3F-441F-AD6C-A9CDEF0471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9A29FA-D106-482D-95E1-9FFF23FEC56C}"/>
              </a:ext>
            </a:extLst>
          </p:cNvPr>
          <p:cNvSpPr>
            <a:spLocks noGrp="1"/>
          </p:cNvSpPr>
          <p:nvPr>
            <p:ph type="dt" sz="half" idx="10"/>
          </p:nvPr>
        </p:nvSpPr>
        <p:spPr/>
        <p:txBody>
          <a:bodyPr/>
          <a:lstStyle/>
          <a:p>
            <a:fld id="{F42F605A-31DE-4677-AC3F-455FDB00C53A}" type="datetimeFigureOut">
              <a:rPr lang="en-US" smtClean="0"/>
              <a:t>2/5/2023</a:t>
            </a:fld>
            <a:endParaRPr lang="en-US"/>
          </a:p>
        </p:txBody>
      </p:sp>
      <p:sp>
        <p:nvSpPr>
          <p:cNvPr id="8" name="Footer Placeholder 7">
            <a:extLst>
              <a:ext uri="{FF2B5EF4-FFF2-40B4-BE49-F238E27FC236}">
                <a16:creationId xmlns:a16="http://schemas.microsoft.com/office/drawing/2014/main" id="{41801B8B-02EE-4CAA-92FD-9F609EDF40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E3647B-803A-4ABE-8A2E-796A48EFC414}"/>
              </a:ext>
            </a:extLst>
          </p:cNvPr>
          <p:cNvSpPr>
            <a:spLocks noGrp="1"/>
          </p:cNvSpPr>
          <p:nvPr>
            <p:ph type="sldNum" sz="quarter" idx="12"/>
          </p:nvPr>
        </p:nvSpPr>
        <p:spPr/>
        <p:txBody>
          <a:bodyPr/>
          <a:lstStyle/>
          <a:p>
            <a:fld id="{A5CBE448-9C61-41BC-AD01-5995BE1CA48D}" type="slidenum">
              <a:rPr lang="en-US" smtClean="0"/>
              <a:t>‹#›</a:t>
            </a:fld>
            <a:endParaRPr lang="en-US"/>
          </a:p>
        </p:txBody>
      </p:sp>
    </p:spTree>
    <p:extLst>
      <p:ext uri="{BB962C8B-B14F-4D97-AF65-F5344CB8AC3E}">
        <p14:creationId xmlns:p14="http://schemas.microsoft.com/office/powerpoint/2010/main" val="570775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79C93-3B20-437A-9A02-3C9346E591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0A8BC7-1217-4024-89D8-BF641707A7E9}"/>
              </a:ext>
            </a:extLst>
          </p:cNvPr>
          <p:cNvSpPr>
            <a:spLocks noGrp="1"/>
          </p:cNvSpPr>
          <p:nvPr>
            <p:ph type="dt" sz="half" idx="10"/>
          </p:nvPr>
        </p:nvSpPr>
        <p:spPr/>
        <p:txBody>
          <a:bodyPr/>
          <a:lstStyle/>
          <a:p>
            <a:fld id="{F42F605A-31DE-4677-AC3F-455FDB00C53A}" type="datetimeFigureOut">
              <a:rPr lang="en-US" smtClean="0"/>
              <a:t>2/5/2023</a:t>
            </a:fld>
            <a:endParaRPr lang="en-US"/>
          </a:p>
        </p:txBody>
      </p:sp>
      <p:sp>
        <p:nvSpPr>
          <p:cNvPr id="4" name="Footer Placeholder 3">
            <a:extLst>
              <a:ext uri="{FF2B5EF4-FFF2-40B4-BE49-F238E27FC236}">
                <a16:creationId xmlns:a16="http://schemas.microsoft.com/office/drawing/2014/main" id="{DFD5E753-49E4-4F4D-B9EC-417B55FEE6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2E5315-9704-4B41-AC1E-8748190CE5E1}"/>
              </a:ext>
            </a:extLst>
          </p:cNvPr>
          <p:cNvSpPr>
            <a:spLocks noGrp="1"/>
          </p:cNvSpPr>
          <p:nvPr>
            <p:ph type="sldNum" sz="quarter" idx="12"/>
          </p:nvPr>
        </p:nvSpPr>
        <p:spPr/>
        <p:txBody>
          <a:bodyPr/>
          <a:lstStyle/>
          <a:p>
            <a:fld id="{A5CBE448-9C61-41BC-AD01-5995BE1CA48D}" type="slidenum">
              <a:rPr lang="en-US" smtClean="0"/>
              <a:t>‹#›</a:t>
            </a:fld>
            <a:endParaRPr lang="en-US"/>
          </a:p>
        </p:txBody>
      </p:sp>
    </p:spTree>
    <p:extLst>
      <p:ext uri="{BB962C8B-B14F-4D97-AF65-F5344CB8AC3E}">
        <p14:creationId xmlns:p14="http://schemas.microsoft.com/office/powerpoint/2010/main" val="2970555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A15A44-B051-48E8-A34A-1071D0333C00}"/>
              </a:ext>
            </a:extLst>
          </p:cNvPr>
          <p:cNvSpPr>
            <a:spLocks noGrp="1"/>
          </p:cNvSpPr>
          <p:nvPr>
            <p:ph type="dt" sz="half" idx="10"/>
          </p:nvPr>
        </p:nvSpPr>
        <p:spPr/>
        <p:txBody>
          <a:bodyPr/>
          <a:lstStyle/>
          <a:p>
            <a:fld id="{F42F605A-31DE-4677-AC3F-455FDB00C53A}" type="datetimeFigureOut">
              <a:rPr lang="en-US" smtClean="0"/>
              <a:t>2/5/2023</a:t>
            </a:fld>
            <a:endParaRPr lang="en-US"/>
          </a:p>
        </p:txBody>
      </p:sp>
      <p:sp>
        <p:nvSpPr>
          <p:cNvPr id="3" name="Footer Placeholder 2">
            <a:extLst>
              <a:ext uri="{FF2B5EF4-FFF2-40B4-BE49-F238E27FC236}">
                <a16:creationId xmlns:a16="http://schemas.microsoft.com/office/drawing/2014/main" id="{56300AA0-2533-4CFB-B3A0-752F642A0B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E79582-F3AD-4037-A4E5-3FF671E3E241}"/>
              </a:ext>
            </a:extLst>
          </p:cNvPr>
          <p:cNvSpPr>
            <a:spLocks noGrp="1"/>
          </p:cNvSpPr>
          <p:nvPr>
            <p:ph type="sldNum" sz="quarter" idx="12"/>
          </p:nvPr>
        </p:nvSpPr>
        <p:spPr/>
        <p:txBody>
          <a:bodyPr/>
          <a:lstStyle/>
          <a:p>
            <a:fld id="{A5CBE448-9C61-41BC-AD01-5995BE1CA48D}" type="slidenum">
              <a:rPr lang="en-US" smtClean="0"/>
              <a:t>‹#›</a:t>
            </a:fld>
            <a:endParaRPr lang="en-US"/>
          </a:p>
        </p:txBody>
      </p:sp>
    </p:spTree>
    <p:extLst>
      <p:ext uri="{BB962C8B-B14F-4D97-AF65-F5344CB8AC3E}">
        <p14:creationId xmlns:p14="http://schemas.microsoft.com/office/powerpoint/2010/main" val="2106016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ECADE-ACEF-47D8-B91C-D01AB48E71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B1B04F-FDDA-43B5-A646-AF8EA91890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762553-F424-408A-8527-4A6140234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36006C-ECA6-4E87-9DB9-D712D37E02F3}"/>
              </a:ext>
            </a:extLst>
          </p:cNvPr>
          <p:cNvSpPr>
            <a:spLocks noGrp="1"/>
          </p:cNvSpPr>
          <p:nvPr>
            <p:ph type="dt" sz="half" idx="10"/>
          </p:nvPr>
        </p:nvSpPr>
        <p:spPr/>
        <p:txBody>
          <a:bodyPr/>
          <a:lstStyle/>
          <a:p>
            <a:fld id="{F42F605A-31DE-4677-AC3F-455FDB00C53A}" type="datetimeFigureOut">
              <a:rPr lang="en-US" smtClean="0"/>
              <a:t>2/5/2023</a:t>
            </a:fld>
            <a:endParaRPr lang="en-US"/>
          </a:p>
        </p:txBody>
      </p:sp>
      <p:sp>
        <p:nvSpPr>
          <p:cNvPr id="6" name="Footer Placeholder 5">
            <a:extLst>
              <a:ext uri="{FF2B5EF4-FFF2-40B4-BE49-F238E27FC236}">
                <a16:creationId xmlns:a16="http://schemas.microsoft.com/office/drawing/2014/main" id="{79C03867-41F0-4C8F-ACEA-D20F295BC4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E98A7B-6CD2-41E0-B7A0-8EC104D41DCA}"/>
              </a:ext>
            </a:extLst>
          </p:cNvPr>
          <p:cNvSpPr>
            <a:spLocks noGrp="1"/>
          </p:cNvSpPr>
          <p:nvPr>
            <p:ph type="sldNum" sz="quarter" idx="12"/>
          </p:nvPr>
        </p:nvSpPr>
        <p:spPr/>
        <p:txBody>
          <a:bodyPr/>
          <a:lstStyle/>
          <a:p>
            <a:fld id="{A5CBE448-9C61-41BC-AD01-5995BE1CA48D}" type="slidenum">
              <a:rPr lang="en-US" smtClean="0"/>
              <a:t>‹#›</a:t>
            </a:fld>
            <a:endParaRPr lang="en-US"/>
          </a:p>
        </p:txBody>
      </p:sp>
    </p:spTree>
    <p:extLst>
      <p:ext uri="{BB962C8B-B14F-4D97-AF65-F5344CB8AC3E}">
        <p14:creationId xmlns:p14="http://schemas.microsoft.com/office/powerpoint/2010/main" val="2109948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EDF4B-1DEB-49B7-9108-1C9C9C0E98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E334FB-AB29-4010-B83B-AA7340F3B2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8D0A2C-E4A3-4CD7-A985-72C7B3A310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7E6185-3E5A-4B4D-8C86-85AAD0231DF4}"/>
              </a:ext>
            </a:extLst>
          </p:cNvPr>
          <p:cNvSpPr>
            <a:spLocks noGrp="1"/>
          </p:cNvSpPr>
          <p:nvPr>
            <p:ph type="dt" sz="half" idx="10"/>
          </p:nvPr>
        </p:nvSpPr>
        <p:spPr/>
        <p:txBody>
          <a:bodyPr/>
          <a:lstStyle/>
          <a:p>
            <a:fld id="{F42F605A-31DE-4677-AC3F-455FDB00C53A}" type="datetimeFigureOut">
              <a:rPr lang="en-US" smtClean="0"/>
              <a:t>2/5/2023</a:t>
            </a:fld>
            <a:endParaRPr lang="en-US"/>
          </a:p>
        </p:txBody>
      </p:sp>
      <p:sp>
        <p:nvSpPr>
          <p:cNvPr id="6" name="Footer Placeholder 5">
            <a:extLst>
              <a:ext uri="{FF2B5EF4-FFF2-40B4-BE49-F238E27FC236}">
                <a16:creationId xmlns:a16="http://schemas.microsoft.com/office/drawing/2014/main" id="{017D6374-F74B-4C4F-AB6F-D9B0D0AD4E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3826CC-43B5-4CC8-93B2-E43DD67E38F0}"/>
              </a:ext>
            </a:extLst>
          </p:cNvPr>
          <p:cNvSpPr>
            <a:spLocks noGrp="1"/>
          </p:cNvSpPr>
          <p:nvPr>
            <p:ph type="sldNum" sz="quarter" idx="12"/>
          </p:nvPr>
        </p:nvSpPr>
        <p:spPr/>
        <p:txBody>
          <a:bodyPr/>
          <a:lstStyle/>
          <a:p>
            <a:fld id="{A5CBE448-9C61-41BC-AD01-5995BE1CA48D}" type="slidenum">
              <a:rPr lang="en-US" smtClean="0"/>
              <a:t>‹#›</a:t>
            </a:fld>
            <a:endParaRPr lang="en-US"/>
          </a:p>
        </p:txBody>
      </p:sp>
    </p:spTree>
    <p:extLst>
      <p:ext uri="{BB962C8B-B14F-4D97-AF65-F5344CB8AC3E}">
        <p14:creationId xmlns:p14="http://schemas.microsoft.com/office/powerpoint/2010/main" val="397741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BA8B57-2B28-4966-BBE3-0EFDFA8BCA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79D6AB-6205-4CCC-9320-7C8A11F894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D4587C-8D6B-4805-87EF-70E3F95A07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2F605A-31DE-4677-AC3F-455FDB00C53A}" type="datetimeFigureOut">
              <a:rPr lang="en-US" smtClean="0"/>
              <a:t>2/5/2023</a:t>
            </a:fld>
            <a:endParaRPr lang="en-US"/>
          </a:p>
        </p:txBody>
      </p:sp>
      <p:sp>
        <p:nvSpPr>
          <p:cNvPr id="5" name="Footer Placeholder 4">
            <a:extLst>
              <a:ext uri="{FF2B5EF4-FFF2-40B4-BE49-F238E27FC236}">
                <a16:creationId xmlns:a16="http://schemas.microsoft.com/office/drawing/2014/main" id="{2FDB3591-9BAE-4E34-AE25-26A335DB67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DDF7ED-57FA-4968-9FD1-4ECF068FA6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CBE448-9C61-41BC-AD01-5995BE1CA48D}" type="slidenum">
              <a:rPr lang="en-US" smtClean="0"/>
              <a:t>‹#›</a:t>
            </a:fld>
            <a:endParaRPr lang="en-US"/>
          </a:p>
        </p:txBody>
      </p:sp>
    </p:spTree>
    <p:extLst>
      <p:ext uri="{BB962C8B-B14F-4D97-AF65-F5344CB8AC3E}">
        <p14:creationId xmlns:p14="http://schemas.microsoft.com/office/powerpoint/2010/main" val="2285782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966BF-3D7A-4352-A503-8F0EF80058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FAFEA27-0435-4C23-A9F0-AAEFC81D67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0EC2F5-9EB9-4C64-A568-F5EA5FA97F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F84D8F-51A8-4C3E-8673-4E2C631DD6CE}" type="datetimeFigureOut">
              <a:rPr lang="en-IN" smtClean="0"/>
              <a:t>05-02-2023</a:t>
            </a:fld>
            <a:endParaRPr lang="en-IN"/>
          </a:p>
        </p:txBody>
      </p:sp>
      <p:sp>
        <p:nvSpPr>
          <p:cNvPr id="5" name="Footer Placeholder 4">
            <a:extLst>
              <a:ext uri="{FF2B5EF4-FFF2-40B4-BE49-F238E27FC236}">
                <a16:creationId xmlns:a16="http://schemas.microsoft.com/office/drawing/2014/main" id="{DD5F7BFB-612C-4050-AA67-C67E6435B6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137C019-2C35-4D02-B095-50922C15F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004DEF-88FA-4895-9978-513CC97BF6E3}" type="slidenum">
              <a:rPr lang="en-IN" smtClean="0"/>
              <a:t>‹#›</a:t>
            </a:fld>
            <a:endParaRPr lang="en-IN"/>
          </a:p>
        </p:txBody>
      </p:sp>
    </p:spTree>
    <p:extLst>
      <p:ext uri="{BB962C8B-B14F-4D97-AF65-F5344CB8AC3E}">
        <p14:creationId xmlns:p14="http://schemas.microsoft.com/office/powerpoint/2010/main" val="36348060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33EA1-CB40-42B6-802B-29D0F26F2C45}"/>
              </a:ext>
            </a:extLst>
          </p:cNvPr>
          <p:cNvPicPr>
            <a:picLocks noChangeAspect="1"/>
          </p:cNvPicPr>
          <p:nvPr/>
        </p:nvPicPr>
        <p:blipFill rotWithShape="1">
          <a:blip r:embed="rId2"/>
          <a:srcRect l="6767" t="66842" r="9428" b="19999"/>
          <a:stretch/>
        </p:blipFill>
        <p:spPr>
          <a:xfrm>
            <a:off x="188843" y="178905"/>
            <a:ext cx="6669156" cy="589047"/>
          </a:xfrm>
          <a:prstGeom prst="rect">
            <a:avLst/>
          </a:prstGeom>
        </p:spPr>
      </p:pic>
    </p:spTree>
    <p:extLst>
      <p:ext uri="{BB962C8B-B14F-4D97-AF65-F5344CB8AC3E}">
        <p14:creationId xmlns:p14="http://schemas.microsoft.com/office/powerpoint/2010/main" val="2641116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45FC2D-E524-4E88-A23D-0145E115A031}"/>
              </a:ext>
            </a:extLst>
          </p:cNvPr>
          <p:cNvPicPr>
            <a:picLocks noChangeAspect="1"/>
          </p:cNvPicPr>
          <p:nvPr/>
        </p:nvPicPr>
        <p:blipFill rotWithShape="1">
          <a:blip r:embed="rId2"/>
          <a:srcRect t="29420" r="30556" b="31739"/>
          <a:stretch/>
        </p:blipFill>
        <p:spPr>
          <a:xfrm>
            <a:off x="112642" y="149087"/>
            <a:ext cx="11953461" cy="4178516"/>
          </a:xfrm>
          <a:prstGeom prst="rect">
            <a:avLst/>
          </a:prstGeom>
          <a:ln w="15875">
            <a:solidFill>
              <a:schemeClr val="tx1"/>
            </a:solidFill>
          </a:ln>
        </p:spPr>
      </p:pic>
      <p:sp>
        <p:nvSpPr>
          <p:cNvPr id="3" name="Rectangle 2">
            <a:extLst>
              <a:ext uri="{FF2B5EF4-FFF2-40B4-BE49-F238E27FC236}">
                <a16:creationId xmlns:a16="http://schemas.microsoft.com/office/drawing/2014/main" id="{01CB3A28-845F-49A6-A319-7CF05922A95A}"/>
              </a:ext>
            </a:extLst>
          </p:cNvPr>
          <p:cNvSpPr/>
          <p:nvPr/>
        </p:nvSpPr>
        <p:spPr>
          <a:xfrm>
            <a:off x="2679579" y="2238345"/>
            <a:ext cx="1754398" cy="20892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8865FAF-7A9F-4239-8242-05589E9B046B}"/>
              </a:ext>
            </a:extLst>
          </p:cNvPr>
          <p:cNvSpPr/>
          <p:nvPr/>
        </p:nvSpPr>
        <p:spPr>
          <a:xfrm>
            <a:off x="203800" y="140461"/>
            <a:ext cx="1271319" cy="45476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8544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5F2DAA-873E-4B23-8BB6-DBD2456C0BA3}"/>
              </a:ext>
            </a:extLst>
          </p:cNvPr>
          <p:cNvPicPr>
            <a:picLocks noChangeAspect="1"/>
          </p:cNvPicPr>
          <p:nvPr/>
        </p:nvPicPr>
        <p:blipFill rotWithShape="1">
          <a:blip r:embed="rId2"/>
          <a:srcRect l="18203" t="31631" r="43854" b="22695"/>
          <a:stretch/>
        </p:blipFill>
        <p:spPr>
          <a:xfrm>
            <a:off x="233463" y="175098"/>
            <a:ext cx="7525221" cy="5661498"/>
          </a:xfrm>
          <a:prstGeom prst="rect">
            <a:avLst/>
          </a:prstGeom>
          <a:ln w="15875">
            <a:solidFill>
              <a:schemeClr val="tx1"/>
            </a:solidFill>
          </a:ln>
        </p:spPr>
      </p:pic>
      <p:sp>
        <p:nvSpPr>
          <p:cNvPr id="6" name="Rectangle 5">
            <a:extLst>
              <a:ext uri="{FF2B5EF4-FFF2-40B4-BE49-F238E27FC236}">
                <a16:creationId xmlns:a16="http://schemas.microsoft.com/office/drawing/2014/main" id="{B70C7A0C-8690-4666-9070-9BF1BDBF7905}"/>
              </a:ext>
            </a:extLst>
          </p:cNvPr>
          <p:cNvSpPr/>
          <p:nvPr/>
        </p:nvSpPr>
        <p:spPr>
          <a:xfrm>
            <a:off x="2553669" y="2986391"/>
            <a:ext cx="2572808" cy="20428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DD39C16-2EB7-4222-A6BD-BA80E6F8D99A}"/>
              </a:ext>
            </a:extLst>
          </p:cNvPr>
          <p:cNvSpPr/>
          <p:nvPr/>
        </p:nvSpPr>
        <p:spPr>
          <a:xfrm>
            <a:off x="2446666" y="3326859"/>
            <a:ext cx="1434670" cy="2918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783F6AF-BACE-4E85-BC36-9D3BE563989A}"/>
              </a:ext>
            </a:extLst>
          </p:cNvPr>
          <p:cNvSpPr/>
          <p:nvPr/>
        </p:nvSpPr>
        <p:spPr>
          <a:xfrm>
            <a:off x="2534215" y="4362853"/>
            <a:ext cx="218713" cy="2188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111CC842-E054-4217-B517-BA808451F3F6}"/>
              </a:ext>
            </a:extLst>
          </p:cNvPr>
          <p:cNvSpPr txBox="1"/>
          <p:nvPr/>
        </p:nvSpPr>
        <p:spPr>
          <a:xfrm>
            <a:off x="2910678" y="4332317"/>
            <a:ext cx="1922001" cy="276999"/>
          </a:xfrm>
          <a:prstGeom prst="rect">
            <a:avLst/>
          </a:prstGeom>
          <a:solidFill>
            <a:srgbClr val="FFFF00"/>
          </a:solidFill>
          <a:ln>
            <a:solidFill>
              <a:schemeClr val="tx1"/>
            </a:solidFill>
          </a:ln>
        </p:spPr>
        <p:txBody>
          <a:bodyPr wrap="none" rtlCol="0">
            <a:spAutoFit/>
          </a:bodyPr>
          <a:lstStyle/>
          <a:p>
            <a:r>
              <a:rPr lang="en-IN" sz="1200" dirty="0"/>
              <a:t>Sub folders also get transfer</a:t>
            </a:r>
          </a:p>
        </p:txBody>
      </p:sp>
      <p:sp>
        <p:nvSpPr>
          <p:cNvPr id="10" name="Rectangle 9">
            <a:extLst>
              <a:ext uri="{FF2B5EF4-FFF2-40B4-BE49-F238E27FC236}">
                <a16:creationId xmlns:a16="http://schemas.microsoft.com/office/drawing/2014/main" id="{F7FE605D-5A85-4FCF-A237-9E5F97109569}"/>
              </a:ext>
            </a:extLst>
          </p:cNvPr>
          <p:cNvSpPr/>
          <p:nvPr/>
        </p:nvSpPr>
        <p:spPr>
          <a:xfrm>
            <a:off x="1020622" y="2475942"/>
            <a:ext cx="592518" cy="2918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774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D76FB-526D-4197-9107-3D5E25984FDA}"/>
              </a:ext>
            </a:extLst>
          </p:cNvPr>
          <p:cNvPicPr>
            <a:picLocks noChangeAspect="1"/>
          </p:cNvPicPr>
          <p:nvPr/>
        </p:nvPicPr>
        <p:blipFill rotWithShape="1">
          <a:blip r:embed="rId2"/>
          <a:srcRect l="18735" t="31631" r="38534" b="21418"/>
          <a:stretch/>
        </p:blipFill>
        <p:spPr>
          <a:xfrm>
            <a:off x="184826" y="209145"/>
            <a:ext cx="6614808" cy="4542534"/>
          </a:xfrm>
          <a:prstGeom prst="rect">
            <a:avLst/>
          </a:prstGeom>
          <a:ln w="15875">
            <a:solidFill>
              <a:schemeClr val="tx1"/>
            </a:solidFill>
          </a:ln>
        </p:spPr>
      </p:pic>
      <p:sp>
        <p:nvSpPr>
          <p:cNvPr id="6" name="Rectangle 5">
            <a:extLst>
              <a:ext uri="{FF2B5EF4-FFF2-40B4-BE49-F238E27FC236}">
                <a16:creationId xmlns:a16="http://schemas.microsoft.com/office/drawing/2014/main" id="{86BDB684-AB6E-430F-9587-0AF24D28C249}"/>
              </a:ext>
            </a:extLst>
          </p:cNvPr>
          <p:cNvSpPr/>
          <p:nvPr/>
        </p:nvSpPr>
        <p:spPr>
          <a:xfrm>
            <a:off x="2952504" y="2655652"/>
            <a:ext cx="1055292" cy="2529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68FEC4C-CA4B-4F97-9648-94D2C2CC65D4}"/>
              </a:ext>
            </a:extLst>
          </p:cNvPr>
          <p:cNvSpPr txBox="1"/>
          <p:nvPr/>
        </p:nvSpPr>
        <p:spPr>
          <a:xfrm>
            <a:off x="2169267" y="2937756"/>
            <a:ext cx="328936" cy="276999"/>
          </a:xfrm>
          <a:prstGeom prst="rect">
            <a:avLst/>
          </a:prstGeom>
          <a:solidFill>
            <a:srgbClr val="FFFF00"/>
          </a:solidFill>
          <a:ln>
            <a:solidFill>
              <a:schemeClr val="tx1"/>
            </a:solidFill>
          </a:ln>
        </p:spPr>
        <p:txBody>
          <a:bodyPr wrap="none" rtlCol="0">
            <a:spAutoFit/>
          </a:bodyPr>
          <a:lstStyle/>
          <a:p>
            <a:r>
              <a:rPr lang="en-IN" sz="1200" dirty="0"/>
              <a:t>Sa</a:t>
            </a:r>
          </a:p>
        </p:txBody>
      </p:sp>
      <p:sp>
        <p:nvSpPr>
          <p:cNvPr id="9" name="TextBox 8">
            <a:extLst>
              <a:ext uri="{FF2B5EF4-FFF2-40B4-BE49-F238E27FC236}">
                <a16:creationId xmlns:a16="http://schemas.microsoft.com/office/drawing/2014/main" id="{03E3FBE6-511F-4519-99EC-DD5A6E371DB5}"/>
              </a:ext>
            </a:extLst>
          </p:cNvPr>
          <p:cNvSpPr txBox="1"/>
          <p:nvPr/>
        </p:nvSpPr>
        <p:spPr>
          <a:xfrm>
            <a:off x="4318176" y="2937756"/>
            <a:ext cx="390171" cy="276999"/>
          </a:xfrm>
          <a:prstGeom prst="rect">
            <a:avLst/>
          </a:prstGeom>
          <a:solidFill>
            <a:srgbClr val="FFFF00"/>
          </a:solidFill>
          <a:ln>
            <a:solidFill>
              <a:schemeClr val="tx1"/>
            </a:solidFill>
          </a:ln>
        </p:spPr>
        <p:txBody>
          <a:bodyPr wrap="none" rtlCol="0">
            <a:spAutoFit/>
          </a:bodyPr>
          <a:lstStyle/>
          <a:p>
            <a:r>
              <a:rPr lang="en-IN" sz="1200" dirty="0"/>
              <a:t>.txt</a:t>
            </a:r>
          </a:p>
        </p:txBody>
      </p:sp>
      <p:sp>
        <p:nvSpPr>
          <p:cNvPr id="7" name="Rectangle 6">
            <a:extLst>
              <a:ext uri="{FF2B5EF4-FFF2-40B4-BE49-F238E27FC236}">
                <a16:creationId xmlns:a16="http://schemas.microsoft.com/office/drawing/2014/main" id="{8EE7D560-EBC8-44CE-B55E-C1BBC6BF5A19}"/>
              </a:ext>
            </a:extLst>
          </p:cNvPr>
          <p:cNvSpPr/>
          <p:nvPr/>
        </p:nvSpPr>
        <p:spPr>
          <a:xfrm>
            <a:off x="710072" y="1941104"/>
            <a:ext cx="489000" cy="2918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656A927-1974-48B6-BA8E-D21C84AEB293}"/>
              </a:ext>
            </a:extLst>
          </p:cNvPr>
          <p:cNvSpPr/>
          <p:nvPr/>
        </p:nvSpPr>
        <p:spPr>
          <a:xfrm>
            <a:off x="1914575" y="2395761"/>
            <a:ext cx="1993191" cy="17491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9663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3FFC92-6D1F-49F4-A3E0-5EBAA016D94F}"/>
              </a:ext>
            </a:extLst>
          </p:cNvPr>
          <p:cNvPicPr>
            <a:picLocks noChangeAspect="1"/>
          </p:cNvPicPr>
          <p:nvPr/>
        </p:nvPicPr>
        <p:blipFill rotWithShape="1">
          <a:blip r:embed="rId2"/>
          <a:srcRect l="18558" t="31773" r="49261" b="23829"/>
          <a:stretch/>
        </p:blipFill>
        <p:spPr>
          <a:xfrm>
            <a:off x="243191" y="155643"/>
            <a:ext cx="5739320" cy="4948779"/>
          </a:xfrm>
          <a:prstGeom prst="rect">
            <a:avLst/>
          </a:prstGeom>
          <a:ln w="15875">
            <a:solidFill>
              <a:schemeClr val="tx1"/>
            </a:solidFill>
          </a:ln>
        </p:spPr>
      </p:pic>
      <p:sp>
        <p:nvSpPr>
          <p:cNvPr id="6" name="Rectangle 5">
            <a:extLst>
              <a:ext uri="{FF2B5EF4-FFF2-40B4-BE49-F238E27FC236}">
                <a16:creationId xmlns:a16="http://schemas.microsoft.com/office/drawing/2014/main" id="{87534794-23F4-4016-BCB5-A57F1C36C82E}"/>
              </a:ext>
            </a:extLst>
          </p:cNvPr>
          <p:cNvSpPr/>
          <p:nvPr/>
        </p:nvSpPr>
        <p:spPr>
          <a:xfrm>
            <a:off x="4693755" y="2986393"/>
            <a:ext cx="909377" cy="24319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40A5920-F7CF-47FD-8854-CEA5C9068AA9}"/>
              </a:ext>
            </a:extLst>
          </p:cNvPr>
          <p:cNvSpPr/>
          <p:nvPr/>
        </p:nvSpPr>
        <p:spPr>
          <a:xfrm>
            <a:off x="934359" y="2182644"/>
            <a:ext cx="489000" cy="2918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887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057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3176B0-BFFF-4551-A12B-ECF4FBC2158D}"/>
              </a:ext>
            </a:extLst>
          </p:cNvPr>
          <p:cNvPicPr>
            <a:picLocks noChangeAspect="1"/>
          </p:cNvPicPr>
          <p:nvPr/>
        </p:nvPicPr>
        <p:blipFill rotWithShape="1">
          <a:blip r:embed="rId2"/>
          <a:srcRect l="25030" t="37589" r="36761" b="18865"/>
          <a:stretch/>
        </p:blipFill>
        <p:spPr>
          <a:xfrm>
            <a:off x="165370" y="184826"/>
            <a:ext cx="5662655" cy="4033491"/>
          </a:xfrm>
          <a:prstGeom prst="rect">
            <a:avLst/>
          </a:prstGeom>
          <a:ln w="15875">
            <a:solidFill>
              <a:schemeClr val="tx1"/>
            </a:solidFill>
          </a:ln>
        </p:spPr>
      </p:pic>
      <p:sp>
        <p:nvSpPr>
          <p:cNvPr id="4" name="Rectangle 3">
            <a:extLst>
              <a:ext uri="{FF2B5EF4-FFF2-40B4-BE49-F238E27FC236}">
                <a16:creationId xmlns:a16="http://schemas.microsoft.com/office/drawing/2014/main" id="{50284C5D-783A-4EC1-8BBA-6040BBDB829E}"/>
              </a:ext>
            </a:extLst>
          </p:cNvPr>
          <p:cNvSpPr/>
          <p:nvPr/>
        </p:nvSpPr>
        <p:spPr>
          <a:xfrm>
            <a:off x="155641" y="2475781"/>
            <a:ext cx="5672384" cy="20703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03C4FCD-4EAD-435F-9298-168E367D4455}"/>
              </a:ext>
            </a:extLst>
          </p:cNvPr>
          <p:cNvSpPr txBox="1"/>
          <p:nvPr/>
        </p:nvSpPr>
        <p:spPr>
          <a:xfrm>
            <a:off x="155641" y="4266657"/>
            <a:ext cx="5672384" cy="1448730"/>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Timeout: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1) What is the </a:t>
            </a: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maximum amount </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of time this copy activity going to run</a:t>
            </a: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2) Earlier this timeout was </a:t>
            </a: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7 days</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ADF team was reduced to </a:t>
            </a: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12hours</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3) If the copy activity got stuck due to some reason from long time then it will be timed out after 12 hours of execution and eventually fail the pipeline (to reduce the cost).</a:t>
            </a:r>
          </a:p>
        </p:txBody>
      </p:sp>
    </p:spTree>
    <p:extLst>
      <p:ext uri="{BB962C8B-B14F-4D97-AF65-F5344CB8AC3E}">
        <p14:creationId xmlns:p14="http://schemas.microsoft.com/office/powerpoint/2010/main" val="1908052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46ABC8-7958-4ABD-B846-E65E80919856}"/>
              </a:ext>
            </a:extLst>
          </p:cNvPr>
          <p:cNvPicPr>
            <a:picLocks noChangeAspect="1"/>
          </p:cNvPicPr>
          <p:nvPr/>
        </p:nvPicPr>
        <p:blipFill rotWithShape="1">
          <a:blip r:embed="rId2"/>
          <a:srcRect l="25207" t="36169" r="42725" b="19149"/>
          <a:stretch/>
        </p:blipFill>
        <p:spPr>
          <a:xfrm>
            <a:off x="136187" y="97276"/>
            <a:ext cx="4831272" cy="4207305"/>
          </a:xfrm>
          <a:prstGeom prst="rect">
            <a:avLst/>
          </a:prstGeom>
          <a:ln w="15875">
            <a:solidFill>
              <a:schemeClr val="tx1"/>
            </a:solidFill>
          </a:ln>
        </p:spPr>
      </p:pic>
      <p:sp>
        <p:nvSpPr>
          <p:cNvPr id="4" name="Rectangle 3">
            <a:extLst>
              <a:ext uri="{FF2B5EF4-FFF2-40B4-BE49-F238E27FC236}">
                <a16:creationId xmlns:a16="http://schemas.microsoft.com/office/drawing/2014/main" id="{7850DCF8-EBDB-44AB-BEB2-EE771967210C}"/>
              </a:ext>
            </a:extLst>
          </p:cNvPr>
          <p:cNvSpPr/>
          <p:nvPr/>
        </p:nvSpPr>
        <p:spPr>
          <a:xfrm>
            <a:off x="116730" y="2932980"/>
            <a:ext cx="4850729" cy="61101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309A54B-2AA4-46F0-9F8F-F21EFFAD3E4C}"/>
              </a:ext>
            </a:extLst>
          </p:cNvPr>
          <p:cNvSpPr txBox="1"/>
          <p:nvPr/>
        </p:nvSpPr>
        <p:spPr>
          <a:xfrm>
            <a:off x="5000453" y="112141"/>
            <a:ext cx="6408384" cy="227972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Retry: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After </a:t>
            </a: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failure of copy activity</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it will </a:t>
            </a: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try 3</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more attempts to run this activity.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EX 1: </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If you have multiple tables that we are trying to copy some data store to your SQL database. Due to overloading in the integration runtime it might fail saying </a:t>
            </a: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internal server error, memory optimized error. </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Then it might succeed in subsequent attempts in retry.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EX 2: </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Suppose you are making call to REST API and at the same time other customers also making same call to the </a:t>
            </a:r>
            <a:r>
              <a:rPr kumimoji="0" lang="en-IN" sz="1200" b="0" i="0" u="none" strike="noStrike" kern="1200" cap="none" spc="0" normalizeH="0" baseline="0" noProof="0" dirty="0" err="1">
                <a:ln>
                  <a:noFill/>
                </a:ln>
                <a:solidFill>
                  <a:prstClr val="black"/>
                </a:solidFill>
                <a:effectLst/>
                <a:uLnTx/>
                <a:uFillTx/>
                <a:latin typeface="Calibri" panose="020F0502020204030204"/>
                <a:ea typeface="+mn-ea"/>
                <a:cs typeface="+mn-cs"/>
              </a:rPr>
              <a:t>url</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At one particular moment it might fail but after several retries it might pass in the second or third attempt.</a:t>
            </a:r>
          </a:p>
        </p:txBody>
      </p:sp>
      <p:sp>
        <p:nvSpPr>
          <p:cNvPr id="6" name="TextBox 5">
            <a:extLst>
              <a:ext uri="{FF2B5EF4-FFF2-40B4-BE49-F238E27FC236}">
                <a16:creationId xmlns:a16="http://schemas.microsoft.com/office/drawing/2014/main" id="{C8D931A8-D678-4B5C-9747-A1EF1CF34CB5}"/>
              </a:ext>
            </a:extLst>
          </p:cNvPr>
          <p:cNvSpPr txBox="1"/>
          <p:nvPr/>
        </p:nvSpPr>
        <p:spPr>
          <a:xfrm>
            <a:off x="5000453" y="2640333"/>
            <a:ext cx="3824252" cy="617733"/>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Retry interval (sec)</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This is the number of seconds it will wait in b/n each retry.</a:t>
            </a:r>
          </a:p>
        </p:txBody>
      </p:sp>
      <p:sp>
        <p:nvSpPr>
          <p:cNvPr id="7" name="Rectangle 6">
            <a:extLst>
              <a:ext uri="{FF2B5EF4-FFF2-40B4-BE49-F238E27FC236}">
                <a16:creationId xmlns:a16="http://schemas.microsoft.com/office/drawing/2014/main" id="{B4EE7367-BFFF-4C7D-B84E-5F996EFA55AC}"/>
              </a:ext>
            </a:extLst>
          </p:cNvPr>
          <p:cNvSpPr/>
          <p:nvPr/>
        </p:nvSpPr>
        <p:spPr>
          <a:xfrm>
            <a:off x="126459" y="87548"/>
            <a:ext cx="11053376" cy="42170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660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90CE76-4DE1-4094-865F-7DC87964C949}"/>
              </a:ext>
            </a:extLst>
          </p:cNvPr>
          <p:cNvPicPr>
            <a:picLocks noChangeAspect="1"/>
          </p:cNvPicPr>
          <p:nvPr/>
        </p:nvPicPr>
        <p:blipFill rotWithShape="1">
          <a:blip r:embed="rId2"/>
          <a:srcRect l="25030" t="36738" r="36495" b="19149"/>
          <a:stretch/>
        </p:blipFill>
        <p:spPr>
          <a:xfrm>
            <a:off x="184825" y="175097"/>
            <a:ext cx="5310201" cy="3805235"/>
          </a:xfrm>
          <a:prstGeom prst="rect">
            <a:avLst/>
          </a:prstGeom>
          <a:ln w="15875">
            <a:solidFill>
              <a:schemeClr val="tx1"/>
            </a:solidFill>
          </a:ln>
        </p:spPr>
      </p:pic>
      <p:sp>
        <p:nvSpPr>
          <p:cNvPr id="4" name="Rectangle 3">
            <a:extLst>
              <a:ext uri="{FF2B5EF4-FFF2-40B4-BE49-F238E27FC236}">
                <a16:creationId xmlns:a16="http://schemas.microsoft.com/office/drawing/2014/main" id="{C2858E53-18E7-4E52-8198-73549F8803BA}"/>
              </a:ext>
            </a:extLst>
          </p:cNvPr>
          <p:cNvSpPr/>
          <p:nvPr/>
        </p:nvSpPr>
        <p:spPr>
          <a:xfrm>
            <a:off x="175097" y="3364302"/>
            <a:ext cx="2283431" cy="61266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951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2782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720C89-32E2-4136-9225-E54AF38584AD}"/>
              </a:ext>
            </a:extLst>
          </p:cNvPr>
          <p:cNvPicPr>
            <a:picLocks noChangeAspect="1"/>
          </p:cNvPicPr>
          <p:nvPr/>
        </p:nvPicPr>
        <p:blipFill rotWithShape="1">
          <a:blip r:embed="rId2"/>
          <a:srcRect l="29019" t="25106" r="43942" b="21986"/>
          <a:stretch/>
        </p:blipFill>
        <p:spPr>
          <a:xfrm>
            <a:off x="6556444" y="304570"/>
            <a:ext cx="4255524" cy="5204297"/>
          </a:xfrm>
          <a:prstGeom prst="rect">
            <a:avLst/>
          </a:prstGeom>
          <a:ln w="15875">
            <a:solidFill>
              <a:schemeClr val="tx1"/>
            </a:solidFill>
          </a:ln>
        </p:spPr>
      </p:pic>
      <p:sp>
        <p:nvSpPr>
          <p:cNvPr id="6" name="Rectangle 5">
            <a:extLst>
              <a:ext uri="{FF2B5EF4-FFF2-40B4-BE49-F238E27FC236}">
                <a16:creationId xmlns:a16="http://schemas.microsoft.com/office/drawing/2014/main" id="{5B34D504-21DD-47F2-A851-82FCEED1E11F}"/>
              </a:ext>
            </a:extLst>
          </p:cNvPr>
          <p:cNvSpPr/>
          <p:nvPr/>
        </p:nvSpPr>
        <p:spPr>
          <a:xfrm>
            <a:off x="6556443" y="3174231"/>
            <a:ext cx="4255523" cy="31128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ACF7C21E-5DBB-4EBF-A378-963F3A49A005}"/>
              </a:ext>
            </a:extLst>
          </p:cNvPr>
          <p:cNvPicPr>
            <a:picLocks noChangeAspect="1"/>
          </p:cNvPicPr>
          <p:nvPr/>
        </p:nvPicPr>
        <p:blipFill rotWithShape="1">
          <a:blip r:embed="rId3"/>
          <a:srcRect l="21217" t="25391" r="38712" b="20709"/>
          <a:stretch/>
        </p:blipFill>
        <p:spPr>
          <a:xfrm>
            <a:off x="226006" y="304570"/>
            <a:ext cx="6186791" cy="5201287"/>
          </a:xfrm>
          <a:prstGeom prst="rect">
            <a:avLst/>
          </a:prstGeom>
          <a:ln w="19050">
            <a:solidFill>
              <a:schemeClr val="tx1"/>
            </a:solidFill>
          </a:ln>
        </p:spPr>
      </p:pic>
      <p:sp>
        <p:nvSpPr>
          <p:cNvPr id="9" name="Rectangle 8">
            <a:extLst>
              <a:ext uri="{FF2B5EF4-FFF2-40B4-BE49-F238E27FC236}">
                <a16:creationId xmlns:a16="http://schemas.microsoft.com/office/drawing/2014/main" id="{61CB8162-404A-4B37-BCAA-F1C89CABF86F}"/>
              </a:ext>
            </a:extLst>
          </p:cNvPr>
          <p:cNvSpPr/>
          <p:nvPr/>
        </p:nvSpPr>
        <p:spPr>
          <a:xfrm>
            <a:off x="226007" y="4250759"/>
            <a:ext cx="2091448" cy="3145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6850AB8-BD28-49C1-A1DA-BAE7908EBA16}"/>
              </a:ext>
            </a:extLst>
          </p:cNvPr>
          <p:cNvSpPr/>
          <p:nvPr/>
        </p:nvSpPr>
        <p:spPr>
          <a:xfrm>
            <a:off x="835608" y="1873967"/>
            <a:ext cx="510372" cy="3145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86FE6C4D-E074-462B-B110-7C85422A44BC}"/>
              </a:ext>
            </a:extLst>
          </p:cNvPr>
          <p:cNvSpPr/>
          <p:nvPr/>
        </p:nvSpPr>
        <p:spPr>
          <a:xfrm>
            <a:off x="7708843" y="1935345"/>
            <a:ext cx="374842" cy="3145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359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74C363-B6DE-4BCB-9BD2-88938B93EDAA}"/>
              </a:ext>
            </a:extLst>
          </p:cNvPr>
          <p:cNvPicPr>
            <a:picLocks noChangeAspect="1"/>
          </p:cNvPicPr>
          <p:nvPr/>
        </p:nvPicPr>
        <p:blipFill rotWithShape="1">
          <a:blip r:embed="rId2"/>
          <a:srcRect l="8666" t="24203" r="35718" b="20434"/>
          <a:stretch/>
        </p:blipFill>
        <p:spPr>
          <a:xfrm>
            <a:off x="113768" y="257571"/>
            <a:ext cx="6102627" cy="3796749"/>
          </a:xfrm>
          <a:prstGeom prst="rect">
            <a:avLst/>
          </a:prstGeom>
          <a:ln w="15875">
            <a:solidFill>
              <a:schemeClr val="tx1"/>
            </a:solidFill>
          </a:ln>
        </p:spPr>
      </p:pic>
      <p:sp>
        <p:nvSpPr>
          <p:cNvPr id="4" name="Rectangle 3">
            <a:extLst>
              <a:ext uri="{FF2B5EF4-FFF2-40B4-BE49-F238E27FC236}">
                <a16:creationId xmlns:a16="http://schemas.microsoft.com/office/drawing/2014/main" id="{E8A14FD5-CD55-4DEA-9C9B-93D6BD7D334E}"/>
              </a:ext>
            </a:extLst>
          </p:cNvPr>
          <p:cNvSpPr/>
          <p:nvPr/>
        </p:nvSpPr>
        <p:spPr>
          <a:xfrm>
            <a:off x="2402729" y="340468"/>
            <a:ext cx="1750979" cy="7490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F653396-5052-43F2-9CF1-3F246E1BA030}"/>
              </a:ext>
            </a:extLst>
          </p:cNvPr>
          <p:cNvSpPr/>
          <p:nvPr/>
        </p:nvSpPr>
        <p:spPr>
          <a:xfrm>
            <a:off x="2136839" y="1689370"/>
            <a:ext cx="2386520" cy="21725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364E33C8-3EEF-427A-BEC9-BED49B9763CF}"/>
              </a:ext>
            </a:extLst>
          </p:cNvPr>
          <p:cNvSpPr/>
          <p:nvPr/>
        </p:nvSpPr>
        <p:spPr>
          <a:xfrm>
            <a:off x="113768" y="2380034"/>
            <a:ext cx="4409591" cy="28534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609FA29-A2E3-4794-ACF1-ECABCADD61BA}"/>
              </a:ext>
            </a:extLst>
          </p:cNvPr>
          <p:cNvSpPr txBox="1"/>
          <p:nvPr/>
        </p:nvSpPr>
        <p:spPr>
          <a:xfrm>
            <a:off x="4805460" y="1644106"/>
            <a:ext cx="920380" cy="307777"/>
          </a:xfrm>
          <a:prstGeom prst="rect">
            <a:avLst/>
          </a:prstGeom>
          <a:solidFill>
            <a:srgbClr val="FFFF00"/>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Azure SQL</a:t>
            </a:r>
          </a:p>
        </p:txBody>
      </p:sp>
      <p:pic>
        <p:nvPicPr>
          <p:cNvPr id="9" name="Picture 8">
            <a:extLst>
              <a:ext uri="{FF2B5EF4-FFF2-40B4-BE49-F238E27FC236}">
                <a16:creationId xmlns:a16="http://schemas.microsoft.com/office/drawing/2014/main" id="{1B9B97E5-06C8-41E6-9DB2-A588BE633662}"/>
              </a:ext>
            </a:extLst>
          </p:cNvPr>
          <p:cNvPicPr>
            <a:picLocks noChangeAspect="1"/>
          </p:cNvPicPr>
          <p:nvPr/>
        </p:nvPicPr>
        <p:blipFill rotWithShape="1">
          <a:blip r:embed="rId3"/>
          <a:srcRect l="9072" t="23974" r="40307" b="22553"/>
          <a:stretch/>
        </p:blipFill>
        <p:spPr>
          <a:xfrm>
            <a:off x="6342152" y="257571"/>
            <a:ext cx="5750718" cy="3796748"/>
          </a:xfrm>
          <a:prstGeom prst="rect">
            <a:avLst/>
          </a:prstGeom>
          <a:ln w="19050">
            <a:solidFill>
              <a:schemeClr val="tx1"/>
            </a:solidFill>
          </a:ln>
        </p:spPr>
      </p:pic>
      <p:sp>
        <p:nvSpPr>
          <p:cNvPr id="10" name="Rectangle 9">
            <a:extLst>
              <a:ext uri="{FF2B5EF4-FFF2-40B4-BE49-F238E27FC236}">
                <a16:creationId xmlns:a16="http://schemas.microsoft.com/office/drawing/2014/main" id="{1F855293-6EE6-4E74-B54A-7E3567E8A210}"/>
              </a:ext>
            </a:extLst>
          </p:cNvPr>
          <p:cNvSpPr/>
          <p:nvPr/>
        </p:nvSpPr>
        <p:spPr>
          <a:xfrm>
            <a:off x="8666553" y="340467"/>
            <a:ext cx="1829592" cy="74903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FFB87C5-96C9-4E3E-90A7-2FA9A6EE7534}"/>
              </a:ext>
            </a:extLst>
          </p:cNvPr>
          <p:cNvSpPr/>
          <p:nvPr/>
        </p:nvSpPr>
        <p:spPr>
          <a:xfrm>
            <a:off x="8400663" y="1780162"/>
            <a:ext cx="2507424" cy="1911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66B2546B-B1C9-4AAF-B29B-BCC538A79F04}"/>
              </a:ext>
            </a:extLst>
          </p:cNvPr>
          <p:cNvSpPr/>
          <p:nvPr/>
        </p:nvSpPr>
        <p:spPr>
          <a:xfrm>
            <a:off x="6342152" y="2469416"/>
            <a:ext cx="5750718" cy="30777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7F7E7B5-99DC-4EF8-8B8E-42F19A35DD91}"/>
              </a:ext>
            </a:extLst>
          </p:cNvPr>
          <p:cNvSpPr txBox="1"/>
          <p:nvPr/>
        </p:nvSpPr>
        <p:spPr>
          <a:xfrm>
            <a:off x="11033844" y="1721861"/>
            <a:ext cx="1005403" cy="307777"/>
          </a:xfrm>
          <a:prstGeom prst="rect">
            <a:avLst/>
          </a:prstGeom>
          <a:solidFill>
            <a:srgbClr val="FFFF00"/>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ADLS GEN2</a:t>
            </a:r>
          </a:p>
        </p:txBody>
      </p:sp>
      <p:sp>
        <p:nvSpPr>
          <p:cNvPr id="14" name="Rectangle 13">
            <a:extLst>
              <a:ext uri="{FF2B5EF4-FFF2-40B4-BE49-F238E27FC236}">
                <a16:creationId xmlns:a16="http://schemas.microsoft.com/office/drawing/2014/main" id="{7B3F7CF3-1CB2-4F67-AE46-686A9AE2F298}"/>
              </a:ext>
            </a:extLst>
          </p:cNvPr>
          <p:cNvSpPr/>
          <p:nvPr/>
        </p:nvSpPr>
        <p:spPr>
          <a:xfrm>
            <a:off x="778561" y="1224278"/>
            <a:ext cx="524028" cy="28534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481CCF84-9F1D-4E64-926C-FA9A046AE2F6}"/>
              </a:ext>
            </a:extLst>
          </p:cNvPr>
          <p:cNvSpPr/>
          <p:nvPr/>
        </p:nvSpPr>
        <p:spPr>
          <a:xfrm>
            <a:off x="6978078" y="1286964"/>
            <a:ext cx="524028" cy="28534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450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4C4308-4CEB-4AC9-955D-AFC671EA57D6}"/>
              </a:ext>
            </a:extLst>
          </p:cNvPr>
          <p:cNvSpPr txBox="1"/>
          <p:nvPr/>
        </p:nvSpPr>
        <p:spPr>
          <a:xfrm>
            <a:off x="5371635" y="2851804"/>
            <a:ext cx="1448730" cy="461665"/>
          </a:xfrm>
          <a:prstGeom prst="rect">
            <a:avLst/>
          </a:prstGeom>
          <a:solidFill>
            <a:srgbClr val="FFFF00"/>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Azure SQL</a:t>
            </a:r>
          </a:p>
        </p:txBody>
      </p:sp>
    </p:spTree>
    <p:extLst>
      <p:ext uri="{BB962C8B-B14F-4D97-AF65-F5344CB8AC3E}">
        <p14:creationId xmlns:p14="http://schemas.microsoft.com/office/powerpoint/2010/main" val="1989231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A4F52B-C35E-48B5-B444-1BB4CBB2B30C}"/>
              </a:ext>
            </a:extLst>
          </p:cNvPr>
          <p:cNvPicPr>
            <a:picLocks noChangeAspect="1"/>
          </p:cNvPicPr>
          <p:nvPr/>
        </p:nvPicPr>
        <p:blipFill rotWithShape="1">
          <a:blip r:embed="rId2"/>
          <a:srcRect l="8666" t="24203" r="35718" b="20434"/>
          <a:stretch/>
        </p:blipFill>
        <p:spPr>
          <a:xfrm>
            <a:off x="161984" y="275335"/>
            <a:ext cx="6417720" cy="3992784"/>
          </a:xfrm>
          <a:prstGeom prst="rect">
            <a:avLst/>
          </a:prstGeom>
          <a:ln w="15875">
            <a:solidFill>
              <a:schemeClr val="tx1"/>
            </a:solidFill>
          </a:ln>
        </p:spPr>
      </p:pic>
      <p:sp>
        <p:nvSpPr>
          <p:cNvPr id="5" name="Rectangle 4">
            <a:extLst>
              <a:ext uri="{FF2B5EF4-FFF2-40B4-BE49-F238E27FC236}">
                <a16:creationId xmlns:a16="http://schemas.microsoft.com/office/drawing/2014/main" id="{4B8251CF-78D4-437A-A758-4D01E8F0A666}"/>
              </a:ext>
            </a:extLst>
          </p:cNvPr>
          <p:cNvSpPr/>
          <p:nvPr/>
        </p:nvSpPr>
        <p:spPr>
          <a:xfrm>
            <a:off x="2220864" y="2513288"/>
            <a:ext cx="631666" cy="2683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AE807FE-E35C-4321-8C1F-8700CB8E42B7}"/>
              </a:ext>
            </a:extLst>
          </p:cNvPr>
          <p:cNvSpPr/>
          <p:nvPr/>
        </p:nvSpPr>
        <p:spPr>
          <a:xfrm>
            <a:off x="829135" y="1319968"/>
            <a:ext cx="631666" cy="2683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80A9BD9-0530-4F89-87D9-A22B8E959D63}"/>
              </a:ext>
            </a:extLst>
          </p:cNvPr>
          <p:cNvSpPr/>
          <p:nvPr/>
        </p:nvSpPr>
        <p:spPr>
          <a:xfrm>
            <a:off x="2310003" y="1789732"/>
            <a:ext cx="2494910" cy="22022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854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3D8D7-BBA6-4438-A4DD-19C350513402}"/>
              </a:ext>
            </a:extLst>
          </p:cNvPr>
          <p:cNvPicPr>
            <a:picLocks noChangeAspect="1"/>
          </p:cNvPicPr>
          <p:nvPr/>
        </p:nvPicPr>
        <p:blipFill rotWithShape="1">
          <a:blip r:embed="rId2"/>
          <a:srcRect l="12175" t="28227" r="47427" b="25674"/>
          <a:stretch/>
        </p:blipFill>
        <p:spPr>
          <a:xfrm>
            <a:off x="5586725" y="236425"/>
            <a:ext cx="6474595" cy="4617678"/>
          </a:xfrm>
          <a:prstGeom prst="rect">
            <a:avLst/>
          </a:prstGeom>
          <a:ln w="19050">
            <a:solidFill>
              <a:schemeClr val="tx1"/>
            </a:solidFill>
          </a:ln>
        </p:spPr>
      </p:pic>
      <p:pic>
        <p:nvPicPr>
          <p:cNvPr id="4" name="Picture 3">
            <a:extLst>
              <a:ext uri="{FF2B5EF4-FFF2-40B4-BE49-F238E27FC236}">
                <a16:creationId xmlns:a16="http://schemas.microsoft.com/office/drawing/2014/main" id="{9D7FC7CD-22AE-4E97-973B-C9C591815434}"/>
              </a:ext>
            </a:extLst>
          </p:cNvPr>
          <p:cNvPicPr>
            <a:picLocks noChangeAspect="1"/>
          </p:cNvPicPr>
          <p:nvPr/>
        </p:nvPicPr>
        <p:blipFill rotWithShape="1">
          <a:blip r:embed="rId3"/>
          <a:srcRect l="12289" t="24783" r="48672" b="20435"/>
          <a:stretch/>
        </p:blipFill>
        <p:spPr>
          <a:xfrm>
            <a:off x="162628" y="236425"/>
            <a:ext cx="5265129" cy="4617678"/>
          </a:xfrm>
          <a:prstGeom prst="rect">
            <a:avLst/>
          </a:prstGeom>
          <a:ln w="19050">
            <a:solidFill>
              <a:schemeClr val="tx1"/>
            </a:solidFill>
          </a:ln>
        </p:spPr>
      </p:pic>
      <p:sp>
        <p:nvSpPr>
          <p:cNvPr id="5" name="Rectangle 4">
            <a:extLst>
              <a:ext uri="{FF2B5EF4-FFF2-40B4-BE49-F238E27FC236}">
                <a16:creationId xmlns:a16="http://schemas.microsoft.com/office/drawing/2014/main" id="{64A55D45-7087-43FC-AE75-B990F4C4DC3A}"/>
              </a:ext>
            </a:extLst>
          </p:cNvPr>
          <p:cNvSpPr/>
          <p:nvPr/>
        </p:nvSpPr>
        <p:spPr>
          <a:xfrm>
            <a:off x="2960318" y="2767237"/>
            <a:ext cx="727744" cy="32467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D58FEB9-077F-4E13-91D8-CF9E0F4212CA}"/>
              </a:ext>
            </a:extLst>
          </p:cNvPr>
          <p:cNvSpPr/>
          <p:nvPr/>
        </p:nvSpPr>
        <p:spPr>
          <a:xfrm>
            <a:off x="2388285" y="3216156"/>
            <a:ext cx="2641559" cy="60131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E84F187-A586-4A74-A523-F11F26AAED63}"/>
              </a:ext>
            </a:extLst>
          </p:cNvPr>
          <p:cNvSpPr/>
          <p:nvPr/>
        </p:nvSpPr>
        <p:spPr>
          <a:xfrm>
            <a:off x="1706923" y="2429310"/>
            <a:ext cx="1156192" cy="2352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8502CB73-589C-4334-A638-84E13CDED656}"/>
              </a:ext>
            </a:extLst>
          </p:cNvPr>
          <p:cNvCxnSpPr>
            <a:stCxn id="7" idx="3"/>
          </p:cNvCxnSpPr>
          <p:nvPr/>
        </p:nvCxnSpPr>
        <p:spPr>
          <a:xfrm flipV="1">
            <a:off x="2863115" y="1760706"/>
            <a:ext cx="2723610" cy="786216"/>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543D7C-45B5-4FBB-9BF4-3B445061EEFD}"/>
              </a:ext>
            </a:extLst>
          </p:cNvPr>
          <p:cNvSpPr txBox="1"/>
          <p:nvPr/>
        </p:nvSpPr>
        <p:spPr>
          <a:xfrm>
            <a:off x="2388285" y="3220359"/>
            <a:ext cx="2332177" cy="307777"/>
          </a:xfrm>
          <a:prstGeom prst="rect">
            <a:avLst/>
          </a:prstGeom>
          <a:solidFill>
            <a:srgbClr val="FFFF00"/>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SELECT * FROM </a:t>
            </a:r>
            <a:r>
              <a:rPr kumimoji="0" lang="en-IN" sz="1400" b="0" i="0" u="none" strike="noStrike" kern="1200" cap="none" spc="0" normalizeH="0" baseline="0" noProof="0" dirty="0" err="1">
                <a:ln>
                  <a:noFill/>
                </a:ln>
                <a:solidFill>
                  <a:prstClr val="black"/>
                </a:solidFill>
                <a:effectLst/>
                <a:uLnTx/>
                <a:uFillTx/>
                <a:latin typeface="Calibri" panose="020F0502020204030204"/>
                <a:ea typeface="+mn-ea"/>
                <a:cs typeface="+mn-cs"/>
              </a:rPr>
              <a:t>sales.address</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844140A4-75AD-4405-9491-9A9946A79D21}"/>
              </a:ext>
            </a:extLst>
          </p:cNvPr>
          <p:cNvSpPr/>
          <p:nvPr/>
        </p:nvSpPr>
        <p:spPr>
          <a:xfrm>
            <a:off x="855328" y="1518249"/>
            <a:ext cx="631666" cy="3116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1917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B79D13-84C4-4CEB-831C-965A6A5E439E}"/>
              </a:ext>
            </a:extLst>
          </p:cNvPr>
          <p:cNvPicPr>
            <a:picLocks noChangeAspect="1"/>
          </p:cNvPicPr>
          <p:nvPr/>
        </p:nvPicPr>
        <p:blipFill rotWithShape="1">
          <a:blip r:embed="rId2"/>
          <a:srcRect l="12560" t="27826" r="77929" b="23188"/>
          <a:stretch/>
        </p:blipFill>
        <p:spPr>
          <a:xfrm>
            <a:off x="5721650" y="236425"/>
            <a:ext cx="1434486" cy="4617678"/>
          </a:xfrm>
          <a:prstGeom prst="rect">
            <a:avLst/>
          </a:prstGeom>
          <a:ln w="15875">
            <a:solidFill>
              <a:schemeClr val="tx1"/>
            </a:solidFill>
          </a:ln>
        </p:spPr>
      </p:pic>
      <p:pic>
        <p:nvPicPr>
          <p:cNvPr id="3" name="Picture 2">
            <a:extLst>
              <a:ext uri="{FF2B5EF4-FFF2-40B4-BE49-F238E27FC236}">
                <a16:creationId xmlns:a16="http://schemas.microsoft.com/office/drawing/2014/main" id="{DF10BB54-D8A8-4CBE-B72D-78A5CBC9640E}"/>
              </a:ext>
            </a:extLst>
          </p:cNvPr>
          <p:cNvPicPr>
            <a:picLocks noChangeAspect="1"/>
          </p:cNvPicPr>
          <p:nvPr/>
        </p:nvPicPr>
        <p:blipFill rotWithShape="1">
          <a:blip r:embed="rId3"/>
          <a:srcRect l="12289" t="24783" r="48672" b="20435"/>
          <a:stretch/>
        </p:blipFill>
        <p:spPr>
          <a:xfrm>
            <a:off x="205758" y="236425"/>
            <a:ext cx="5265129" cy="4617678"/>
          </a:xfrm>
          <a:prstGeom prst="rect">
            <a:avLst/>
          </a:prstGeom>
          <a:ln w="19050">
            <a:solidFill>
              <a:schemeClr val="tx1"/>
            </a:solidFill>
          </a:ln>
        </p:spPr>
      </p:pic>
      <p:sp>
        <p:nvSpPr>
          <p:cNvPr id="4" name="Rectangle 3">
            <a:extLst>
              <a:ext uri="{FF2B5EF4-FFF2-40B4-BE49-F238E27FC236}">
                <a16:creationId xmlns:a16="http://schemas.microsoft.com/office/drawing/2014/main" id="{45B9EE89-17D0-4844-BCF6-EA785A6166F6}"/>
              </a:ext>
            </a:extLst>
          </p:cNvPr>
          <p:cNvSpPr/>
          <p:nvPr/>
        </p:nvSpPr>
        <p:spPr>
          <a:xfrm>
            <a:off x="3003448" y="2767237"/>
            <a:ext cx="727744" cy="32467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BC74904-9D83-4751-85A3-8D0A6D24BA79}"/>
              </a:ext>
            </a:extLst>
          </p:cNvPr>
          <p:cNvSpPr/>
          <p:nvPr/>
        </p:nvSpPr>
        <p:spPr>
          <a:xfrm>
            <a:off x="2431415" y="3216156"/>
            <a:ext cx="2641559" cy="60131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00D2A47-6106-4B9D-86DA-D383E97D55AE}"/>
              </a:ext>
            </a:extLst>
          </p:cNvPr>
          <p:cNvSpPr/>
          <p:nvPr/>
        </p:nvSpPr>
        <p:spPr>
          <a:xfrm>
            <a:off x="1750053" y="2429310"/>
            <a:ext cx="1156192" cy="2352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1FAB1EAF-C017-4254-8AB7-D35C1825106B}"/>
              </a:ext>
            </a:extLst>
          </p:cNvPr>
          <p:cNvCxnSpPr>
            <a:cxnSpLocks/>
            <a:stCxn id="6" idx="3"/>
          </p:cNvCxnSpPr>
          <p:nvPr/>
        </p:nvCxnSpPr>
        <p:spPr>
          <a:xfrm flipV="1">
            <a:off x="2906245" y="1643974"/>
            <a:ext cx="2815405" cy="902948"/>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B94996E-61B8-45EC-9B4A-2A5AAF922E82}"/>
              </a:ext>
            </a:extLst>
          </p:cNvPr>
          <p:cNvSpPr txBox="1"/>
          <p:nvPr/>
        </p:nvSpPr>
        <p:spPr>
          <a:xfrm>
            <a:off x="2431415" y="3220359"/>
            <a:ext cx="2591863" cy="307777"/>
          </a:xfrm>
          <a:prstGeom prst="rect">
            <a:avLst/>
          </a:prstGeom>
          <a:solidFill>
            <a:srgbClr val="FFFF00"/>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rPr>
              <a:t>SELECT city FROM </a:t>
            </a:r>
            <a:r>
              <a:rPr kumimoji="0" lang="en-IN" sz="1400" b="0" i="0" u="none" strike="noStrike" kern="1200" cap="none" spc="0" normalizeH="0" baseline="0" noProof="0" dirty="0" err="1">
                <a:ln>
                  <a:noFill/>
                </a:ln>
                <a:solidFill>
                  <a:prstClr val="black"/>
                </a:solidFill>
                <a:effectLst/>
                <a:uLnTx/>
                <a:uFillTx/>
                <a:latin typeface="Calibri" panose="020F0502020204030204"/>
                <a:ea typeface="+mn-ea"/>
                <a:cs typeface="+mn-cs"/>
              </a:rPr>
              <a:t>sales.address</a:t>
            </a:r>
            <a:endParaRPr kumimoji="0" lang="en-I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9173B70-C4C3-484D-8A4D-0254D96195B6}"/>
              </a:ext>
            </a:extLst>
          </p:cNvPr>
          <p:cNvSpPr/>
          <p:nvPr/>
        </p:nvSpPr>
        <p:spPr>
          <a:xfrm>
            <a:off x="883223" y="1492370"/>
            <a:ext cx="631666" cy="33753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569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FA5FE6-64F4-4825-95E2-7CEFBD83C132}"/>
              </a:ext>
            </a:extLst>
          </p:cNvPr>
          <p:cNvPicPr>
            <a:picLocks noChangeAspect="1"/>
          </p:cNvPicPr>
          <p:nvPr/>
        </p:nvPicPr>
        <p:blipFill rotWithShape="1">
          <a:blip r:embed="rId2"/>
          <a:srcRect l="26182" t="37305" r="40396" b="22128"/>
          <a:stretch/>
        </p:blipFill>
        <p:spPr>
          <a:xfrm>
            <a:off x="223736" y="223736"/>
            <a:ext cx="5757448" cy="4367719"/>
          </a:xfrm>
          <a:prstGeom prst="rect">
            <a:avLst/>
          </a:prstGeom>
          <a:ln w="15875">
            <a:solidFill>
              <a:schemeClr val="tx1"/>
            </a:solidFill>
          </a:ln>
        </p:spPr>
      </p:pic>
      <p:sp>
        <p:nvSpPr>
          <p:cNvPr id="4" name="Rectangle 3">
            <a:extLst>
              <a:ext uri="{FF2B5EF4-FFF2-40B4-BE49-F238E27FC236}">
                <a16:creationId xmlns:a16="http://schemas.microsoft.com/office/drawing/2014/main" id="{A03F7A53-8203-411F-9A7E-AD4153516D6E}"/>
              </a:ext>
            </a:extLst>
          </p:cNvPr>
          <p:cNvSpPr/>
          <p:nvPr/>
        </p:nvSpPr>
        <p:spPr>
          <a:xfrm>
            <a:off x="3695585" y="1524638"/>
            <a:ext cx="1362798" cy="23606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D0D7BA2-77DD-4997-B09F-09903028446A}"/>
              </a:ext>
            </a:extLst>
          </p:cNvPr>
          <p:cNvSpPr/>
          <p:nvPr/>
        </p:nvSpPr>
        <p:spPr>
          <a:xfrm>
            <a:off x="2460173" y="1913744"/>
            <a:ext cx="2598210" cy="23606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9A86F60-7CE2-48A7-BC28-93EDE5455B2A}"/>
              </a:ext>
            </a:extLst>
          </p:cNvPr>
          <p:cNvSpPr/>
          <p:nvPr/>
        </p:nvSpPr>
        <p:spPr>
          <a:xfrm>
            <a:off x="926358" y="215110"/>
            <a:ext cx="631666" cy="33753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0446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50BFA3-6A25-44B5-88D7-6C30BCDDDF47}"/>
              </a:ext>
            </a:extLst>
          </p:cNvPr>
          <p:cNvPicPr>
            <a:picLocks noChangeAspect="1"/>
          </p:cNvPicPr>
          <p:nvPr/>
        </p:nvPicPr>
        <p:blipFill rotWithShape="1">
          <a:blip r:embed="rId2"/>
          <a:srcRect l="26448" t="36312" r="31176" b="20284"/>
          <a:stretch/>
        </p:blipFill>
        <p:spPr>
          <a:xfrm>
            <a:off x="5165387" y="301557"/>
            <a:ext cx="6797851" cy="4348263"/>
          </a:xfrm>
          <a:prstGeom prst="rect">
            <a:avLst/>
          </a:prstGeom>
          <a:ln w="15875">
            <a:solidFill>
              <a:schemeClr val="tx1"/>
            </a:solidFill>
          </a:ln>
        </p:spPr>
      </p:pic>
      <p:sp>
        <p:nvSpPr>
          <p:cNvPr id="7" name="Rectangle 6">
            <a:extLst>
              <a:ext uri="{FF2B5EF4-FFF2-40B4-BE49-F238E27FC236}">
                <a16:creationId xmlns:a16="http://schemas.microsoft.com/office/drawing/2014/main" id="{354C54A3-286B-4062-9CB8-FC456544BF48}"/>
              </a:ext>
            </a:extLst>
          </p:cNvPr>
          <p:cNvSpPr/>
          <p:nvPr/>
        </p:nvSpPr>
        <p:spPr>
          <a:xfrm>
            <a:off x="5165387" y="1770433"/>
            <a:ext cx="6807579" cy="287938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524A3F09-58C5-412D-8E9B-A99B04BB73D9}"/>
              </a:ext>
            </a:extLst>
          </p:cNvPr>
          <p:cNvPicPr>
            <a:picLocks noChangeAspect="1"/>
          </p:cNvPicPr>
          <p:nvPr/>
        </p:nvPicPr>
        <p:blipFill rotWithShape="1">
          <a:blip r:embed="rId3"/>
          <a:srcRect l="26359" t="36454" r="46602" b="34752"/>
          <a:stretch/>
        </p:blipFill>
        <p:spPr>
          <a:xfrm>
            <a:off x="155641" y="301557"/>
            <a:ext cx="4863832" cy="3237238"/>
          </a:xfrm>
          <a:prstGeom prst="rect">
            <a:avLst/>
          </a:prstGeom>
          <a:ln w="15875">
            <a:solidFill>
              <a:schemeClr val="tx1"/>
            </a:solidFill>
          </a:ln>
        </p:spPr>
      </p:pic>
      <p:sp>
        <p:nvSpPr>
          <p:cNvPr id="10" name="Rectangle 9">
            <a:extLst>
              <a:ext uri="{FF2B5EF4-FFF2-40B4-BE49-F238E27FC236}">
                <a16:creationId xmlns:a16="http://schemas.microsoft.com/office/drawing/2014/main" id="{32CE1E37-509D-4A8D-AB09-5F409EC487BA}"/>
              </a:ext>
            </a:extLst>
          </p:cNvPr>
          <p:cNvSpPr/>
          <p:nvPr/>
        </p:nvSpPr>
        <p:spPr>
          <a:xfrm>
            <a:off x="2077553" y="1920176"/>
            <a:ext cx="701316" cy="3112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6FE8BC9-524B-4BE1-8842-20E784B4A0DF}"/>
              </a:ext>
            </a:extLst>
          </p:cNvPr>
          <p:cNvSpPr/>
          <p:nvPr/>
        </p:nvSpPr>
        <p:spPr>
          <a:xfrm>
            <a:off x="228760" y="2889113"/>
            <a:ext cx="1259571" cy="24319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D46B282-7390-4B7B-9EA2-C88727835473}"/>
              </a:ext>
            </a:extLst>
          </p:cNvPr>
          <p:cNvSpPr/>
          <p:nvPr/>
        </p:nvSpPr>
        <p:spPr>
          <a:xfrm>
            <a:off x="145913" y="291829"/>
            <a:ext cx="11827053" cy="4357991"/>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5720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4C4308-4CEB-4AC9-955D-AFC671EA57D6}"/>
              </a:ext>
            </a:extLst>
          </p:cNvPr>
          <p:cNvSpPr txBox="1"/>
          <p:nvPr/>
        </p:nvSpPr>
        <p:spPr>
          <a:xfrm>
            <a:off x="5371635" y="2851804"/>
            <a:ext cx="1590500" cy="461665"/>
          </a:xfrm>
          <a:prstGeom prst="rect">
            <a:avLst/>
          </a:prstGeom>
          <a:solidFill>
            <a:srgbClr val="FFFF00"/>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ADLS GEN2</a:t>
            </a:r>
          </a:p>
        </p:txBody>
      </p:sp>
    </p:spTree>
    <p:extLst>
      <p:ext uri="{BB962C8B-B14F-4D97-AF65-F5344CB8AC3E}">
        <p14:creationId xmlns:p14="http://schemas.microsoft.com/office/powerpoint/2010/main" val="1701946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237</Words>
  <Application>Microsoft Office PowerPoint</Application>
  <PresentationFormat>Widescreen</PresentationFormat>
  <Paragraphs>19</Paragraphs>
  <Slides>19</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19</vt:i4>
      </vt:variant>
    </vt:vector>
  </HeadingPairs>
  <TitlesOfParts>
    <vt:vector size="24" baseType="lpstr">
      <vt:lpstr>Arial</vt:lpstr>
      <vt:lpstr>Calibri</vt:lpstr>
      <vt:lpstr>Calibri Light</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Anuganti Suresh (Consultant)</dc:creator>
  <cp:lastModifiedBy>Anuganti Suresh (Consultant)</cp:lastModifiedBy>
  <cp:revision>12</cp:revision>
  <dcterms:created xsi:type="dcterms:W3CDTF">2022-09-17T03:01:28Z</dcterms:created>
  <dcterms:modified xsi:type="dcterms:W3CDTF">2023-02-05T14:04:34Z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9540963-e559-4020-8a90-fe8a502c2801_Enabled">
    <vt:lpwstr>true</vt:lpwstr>
  </property>
  <property fmtid="{D5CDD505-2E9C-101B-9397-08002B2CF9AE}" pid="3" name="MSIP_Label_19540963-e559-4020-8a90-fe8a502c2801_SetDate">
    <vt:lpwstr>2022-09-17T03:01:28Z</vt:lpwstr>
  </property>
  <property fmtid="{D5CDD505-2E9C-101B-9397-08002B2CF9AE}" pid="4" name="MSIP_Label_19540963-e559-4020-8a90-fe8a502c2801_Method">
    <vt:lpwstr>Standard</vt:lpwstr>
  </property>
  <property fmtid="{D5CDD505-2E9C-101B-9397-08002B2CF9AE}" pid="5" name="MSIP_Label_19540963-e559-4020-8a90-fe8a502c2801_Name">
    <vt:lpwstr>19540963-e559-4020-8a90-fe8a502c2801</vt:lpwstr>
  </property>
  <property fmtid="{D5CDD505-2E9C-101B-9397-08002B2CF9AE}" pid="6" name="MSIP_Label_19540963-e559-4020-8a90-fe8a502c2801_SiteId">
    <vt:lpwstr>f25493ae-1c98-41d7-8a33-0be75f5fe603</vt:lpwstr>
  </property>
  <property fmtid="{D5CDD505-2E9C-101B-9397-08002B2CF9AE}" pid="7" name="MSIP_Label_19540963-e559-4020-8a90-fe8a502c2801_ActionId">
    <vt:lpwstr>1dabbe9e-7505-4b67-bd83-0f24ef3e5e37</vt:lpwstr>
  </property>
  <property fmtid="{D5CDD505-2E9C-101B-9397-08002B2CF9AE}" pid="8" name="MSIP_Label_19540963-e559-4020-8a90-fe8a502c2801_ContentBits">
    <vt:lpwstr>0</vt:lpwstr>
  </property>
</Properties>
</file>